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0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8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4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9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7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2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D6C6-1AA4-46DC-8D68-3348F068205D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B3CC3-4B2F-4E80-95D1-AF15F1A8F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13 Original Colonies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939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Pennsylvania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5467" y="1676400"/>
            <a:ext cx="46424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People: </a:t>
            </a:r>
            <a:r>
              <a:rPr lang="en-US" dirty="0" smtClean="0">
                <a:solidFill>
                  <a:srgbClr val="FF0000"/>
                </a:solidFill>
              </a:rPr>
              <a:t>English Quakers</a:t>
            </a:r>
            <a:r>
              <a:rPr lang="en-US" dirty="0" smtClean="0"/>
              <a:t>. Other Protestant religions fleeing Europe came to Pennsylvania.</a:t>
            </a:r>
            <a:r>
              <a:rPr lang="en-US" dirty="0" smtClean="0">
                <a:solidFill>
                  <a:srgbClr val="FF0000"/>
                </a:solidFill>
              </a:rPr>
              <a:t> Slaves </a:t>
            </a:r>
            <a:r>
              <a:rPr lang="en-US" dirty="0" smtClean="0"/>
              <a:t>20% of the population.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Rolling hills and fertile soil.  Humid in the summer, cold in the winter.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most were farmers who raised corn and wheat. </a:t>
            </a:r>
            <a:r>
              <a:rPr lang="en-US" dirty="0" smtClean="0"/>
              <a:t>Some colonists made money clearing farmland and selling timber.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Strong tradition of</a:t>
            </a:r>
            <a:r>
              <a:rPr lang="en-US" dirty="0" smtClean="0">
                <a:solidFill>
                  <a:srgbClr val="FF0000"/>
                </a:solidFill>
              </a:rPr>
              <a:t> religious tolerance.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Had their own form of </a:t>
            </a:r>
            <a:r>
              <a:rPr lang="en-US" dirty="0" smtClean="0">
                <a:solidFill>
                  <a:srgbClr val="FF0000"/>
                </a:solidFill>
              </a:rPr>
              <a:t>self governmen</a:t>
            </a:r>
            <a:r>
              <a:rPr lang="en-US" dirty="0" smtClean="0"/>
              <a:t>t. </a:t>
            </a:r>
            <a:endParaRPr lang="en-US" dirty="0"/>
          </a:p>
        </p:txBody>
      </p:sp>
      <p:pic>
        <p:nvPicPr>
          <p:cNvPr id="4100" name="Picture 4" descr="http://images.usatoday.com/travel/_photos/2007/02/22/deals-top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r="7117"/>
          <a:stretch/>
        </p:blipFill>
        <p:spPr bwMode="auto">
          <a:xfrm>
            <a:off x="533400" y="2701049"/>
            <a:ext cx="338328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2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304800"/>
            <a:ext cx="3739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Jersey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5240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Colony promised many benefits and </a:t>
            </a:r>
            <a:r>
              <a:rPr lang="en-US" dirty="0" smtClean="0">
                <a:solidFill>
                  <a:srgbClr val="FF0000"/>
                </a:solidFill>
              </a:rPr>
              <a:t>migrants of all different religions</a:t>
            </a:r>
            <a:r>
              <a:rPr lang="en-US" dirty="0" smtClean="0"/>
              <a:t> came to settle here.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Land is flat close to the ocean</a:t>
            </a:r>
            <a:r>
              <a:rPr lang="en-US" dirty="0"/>
              <a:t>.  As you move farther west the land becomes more mountainous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Cold winters and hot humid summers</a:t>
            </a:r>
            <a:r>
              <a:rPr lang="en-US" dirty="0" smtClean="0"/>
              <a:t>.  All affected by the Atlantic Ocean.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Agriculture here centered around </a:t>
            </a:r>
            <a:r>
              <a:rPr lang="en-US" dirty="0" smtClean="0">
                <a:solidFill>
                  <a:srgbClr val="FF0000"/>
                </a:solidFill>
              </a:rPr>
              <a:t>breeding live stock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Mining</a:t>
            </a:r>
            <a:r>
              <a:rPr lang="en-US" dirty="0" smtClean="0"/>
              <a:t> was also big in New Jersey.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Religion: </a:t>
            </a:r>
            <a:r>
              <a:rPr lang="en-US" dirty="0" smtClean="0"/>
              <a:t>Wide </a:t>
            </a:r>
            <a:r>
              <a:rPr lang="en-US" dirty="0" smtClean="0">
                <a:solidFill>
                  <a:srgbClr val="FF0000"/>
                </a:solidFill>
              </a:rPr>
              <a:t>variety of religions </a:t>
            </a:r>
            <a:r>
              <a:rPr lang="en-US" dirty="0" smtClean="0"/>
              <a:t>represented.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Run by an </a:t>
            </a:r>
            <a:r>
              <a:rPr lang="en-US" dirty="0" smtClean="0">
                <a:solidFill>
                  <a:srgbClr val="FF0000"/>
                </a:solidFill>
              </a:rPr>
              <a:t>elected governor </a:t>
            </a:r>
            <a:r>
              <a:rPr lang="en-US" dirty="0" smtClean="0"/>
              <a:t>and council. </a:t>
            </a:r>
            <a:endParaRPr lang="en-US" dirty="0"/>
          </a:p>
        </p:txBody>
      </p:sp>
      <p:pic>
        <p:nvPicPr>
          <p:cNvPr id="6146" name="Picture 2" descr="http://a57.foxnews.com/global.fncstatic.com/static/managed/img/fn-latino/news/660/371/APTOPIX%20Superstorm%20Sa_Carr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" y="1676400"/>
            <a:ext cx="4312436" cy="24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rnussbaumpremium.com/professorn/socialstudies/history/images/njcol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4" y="4343400"/>
            <a:ext cx="3002749" cy="234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glishcolonizationofna07.pbworks.com/f/1317212851/southern%20colonies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513021" cy="59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5345" y="304800"/>
            <a:ext cx="2965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Maryland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8187" y="1524000"/>
            <a:ext cx="41386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Most were Catholics </a:t>
            </a:r>
            <a:r>
              <a:rPr lang="en-US" dirty="0" smtClean="0"/>
              <a:t>however there were </a:t>
            </a:r>
            <a:r>
              <a:rPr lang="en-US" dirty="0" smtClean="0">
                <a:solidFill>
                  <a:srgbClr val="FF0000"/>
                </a:solidFill>
              </a:rPr>
              <a:t>Protestants </a:t>
            </a:r>
            <a:r>
              <a:rPr lang="en-US" dirty="0" smtClean="0"/>
              <a:t>fleeing religious persecution.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flat and fertile land.  Lots of rain and snow in the winter.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farmed a </a:t>
            </a:r>
            <a:r>
              <a:rPr lang="en-US" dirty="0" smtClean="0">
                <a:solidFill>
                  <a:srgbClr val="FF0000"/>
                </a:solidFill>
              </a:rPr>
              <a:t>variety of plants. </a:t>
            </a:r>
            <a:r>
              <a:rPr lang="en-US" dirty="0" smtClean="0"/>
              <a:t>They were also involved in the </a:t>
            </a:r>
            <a:r>
              <a:rPr lang="en-US" dirty="0" smtClean="0">
                <a:solidFill>
                  <a:srgbClr val="FF0000"/>
                </a:solidFill>
              </a:rPr>
              <a:t>lumber business, shipping, fishing </a:t>
            </a:r>
            <a:r>
              <a:rPr lang="en-US" dirty="0" smtClean="0"/>
              <a:t>and raising </a:t>
            </a:r>
            <a:r>
              <a:rPr lang="en-US" dirty="0" smtClean="0">
                <a:solidFill>
                  <a:srgbClr val="FF0000"/>
                </a:solidFill>
              </a:rPr>
              <a:t>cattle for beef and milk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Mostly Catholics but they were </a:t>
            </a:r>
            <a:r>
              <a:rPr lang="en-US" dirty="0" smtClean="0">
                <a:solidFill>
                  <a:srgbClr val="FF0000"/>
                </a:solidFill>
              </a:rPr>
              <a:t>tolerant of other religions.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Colonists allowed to </a:t>
            </a:r>
            <a:r>
              <a:rPr lang="en-US" dirty="0" smtClean="0">
                <a:solidFill>
                  <a:srgbClr val="FF0000"/>
                </a:solidFill>
              </a:rPr>
              <a:t>govern themselves.</a:t>
            </a:r>
          </a:p>
        </p:txBody>
      </p:sp>
      <p:pic>
        <p:nvPicPr>
          <p:cNvPr id="7170" name="Picture 2" descr="http://c0181301.cdn.cloudfiles.rackspacecloud.com/NEDmAFHFMiGIHJ_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22098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560" y="304800"/>
            <a:ext cx="2423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Georgia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2951" y="1447799"/>
            <a:ext cx="426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Settlers were </a:t>
            </a:r>
            <a:r>
              <a:rPr lang="en-US" dirty="0" smtClean="0">
                <a:solidFill>
                  <a:srgbClr val="FF0000"/>
                </a:solidFill>
              </a:rPr>
              <a:t>debtors from and English prisons</a:t>
            </a:r>
            <a:r>
              <a:rPr lang="en-US" dirty="0" smtClean="0"/>
              <a:t>.  Some settlers were seeking religious freedom and cheap land but for the most part, it was a debtors colony.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fertile swamps </a:t>
            </a:r>
            <a:r>
              <a:rPr lang="en-US" dirty="0" smtClean="0"/>
              <a:t>where farmers could grow </a:t>
            </a:r>
            <a:r>
              <a:rPr lang="en-US" dirty="0" smtClean="0">
                <a:solidFill>
                  <a:srgbClr val="FF0000"/>
                </a:solidFill>
              </a:rPr>
              <a:t>rice and Indigo</a:t>
            </a:r>
            <a:r>
              <a:rPr lang="en-US" dirty="0" smtClean="0"/>
              <a:t>.  The western part of the colony had lots of mountains and forests.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Large farms growing cash crops using slavery</a:t>
            </a:r>
            <a:r>
              <a:rPr lang="en-US" dirty="0" smtClean="0"/>
              <a:t>.  If you didn’t own a plantation, you could work as a skilled craftsman such as a shoemaker, tailor, brick maker, or blacksmith.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Many came to escape religious persecution but there isn’t a dominant religion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Religiously tolerant.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Elected government.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georgiainfo.galileo.usg.edu/gastudiesimages/Rice%20Plantation%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0" r="949"/>
          <a:stretch/>
        </p:blipFill>
        <p:spPr bwMode="auto">
          <a:xfrm>
            <a:off x="457200" y="1981200"/>
            <a:ext cx="39014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4760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North Carolina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Eight proprietors were given the right to settle North Carolina.  Had a far more </a:t>
            </a:r>
            <a:r>
              <a:rPr lang="en-US" dirty="0" smtClean="0">
                <a:solidFill>
                  <a:srgbClr val="FF0000"/>
                </a:solidFill>
              </a:rPr>
              <a:t>diverse population </a:t>
            </a:r>
            <a:r>
              <a:rPr lang="en-US" dirty="0" smtClean="0"/>
              <a:t>than those living in the North.  Had a large number of </a:t>
            </a:r>
            <a:r>
              <a:rPr lang="en-US" dirty="0" smtClean="0">
                <a:solidFill>
                  <a:srgbClr val="FF0000"/>
                </a:solidFill>
              </a:rPr>
              <a:t>slaves </a:t>
            </a:r>
            <a:r>
              <a:rPr lang="en-US" dirty="0" smtClean="0"/>
              <a:t>to work on plantations.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 The temperature is more </a:t>
            </a:r>
            <a:r>
              <a:rPr lang="en-US" dirty="0" smtClean="0">
                <a:solidFill>
                  <a:srgbClr val="FF0000"/>
                </a:solidFill>
              </a:rPr>
              <a:t>mild</a:t>
            </a:r>
            <a:r>
              <a:rPr lang="en-US" dirty="0" smtClean="0"/>
              <a:t> than other colonies.  </a:t>
            </a:r>
            <a:r>
              <a:rPr lang="en-US" dirty="0" smtClean="0">
                <a:solidFill>
                  <a:srgbClr val="FF0000"/>
                </a:solidFill>
              </a:rPr>
              <a:t>Good farm land</a:t>
            </a:r>
            <a:r>
              <a:rPr lang="en-US" dirty="0" smtClean="0"/>
              <a:t>.  The farther west you go, the more mountains you find.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Agriculture here was solely </a:t>
            </a:r>
            <a:r>
              <a:rPr lang="en-US" dirty="0" smtClean="0">
                <a:solidFill>
                  <a:srgbClr val="FF0000"/>
                </a:solidFill>
              </a:rPr>
              <a:t>based on plantations.  </a:t>
            </a:r>
            <a:r>
              <a:rPr lang="en-US" dirty="0" smtClean="0"/>
              <a:t>The plantations grew </a:t>
            </a:r>
            <a:r>
              <a:rPr lang="en-US" dirty="0" smtClean="0">
                <a:solidFill>
                  <a:srgbClr val="FF0000"/>
                </a:solidFill>
              </a:rPr>
              <a:t>rice, indigo and tobacco.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</a:t>
            </a:r>
            <a:r>
              <a:rPr lang="en-US" dirty="0"/>
              <a:t>Wide </a:t>
            </a:r>
            <a:r>
              <a:rPr lang="en-US" dirty="0">
                <a:solidFill>
                  <a:srgbClr val="FF0000"/>
                </a:solidFill>
              </a:rPr>
              <a:t>variety of religions </a:t>
            </a:r>
            <a:r>
              <a:rPr lang="en-US" dirty="0"/>
              <a:t>represented in the colony.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It was a proprietary colony</a:t>
            </a:r>
            <a:r>
              <a:rPr lang="en-US" dirty="0" smtClean="0">
                <a:solidFill>
                  <a:srgbClr val="FF0000"/>
                </a:solidFill>
              </a:rPr>
              <a:t> run by the owners </a:t>
            </a:r>
            <a:r>
              <a:rPr lang="en-US" dirty="0" smtClean="0"/>
              <a:t>(proprietors) </a:t>
            </a:r>
          </a:p>
        </p:txBody>
      </p:sp>
      <p:pic>
        <p:nvPicPr>
          <p:cNvPr id="9220" name="Picture 4" descr="http://hayesrealestatenc.com/EdentonPast/HayesPla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057400"/>
            <a:ext cx="37242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3548" y="228600"/>
            <a:ext cx="439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South Carolina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Native Americans </a:t>
            </a:r>
            <a:r>
              <a:rPr lang="en-US" dirty="0" smtClean="0"/>
              <a:t>were slaves before </a:t>
            </a:r>
            <a:r>
              <a:rPr lang="en-US" dirty="0" smtClean="0">
                <a:solidFill>
                  <a:srgbClr val="FF0000"/>
                </a:solidFill>
              </a:rPr>
              <a:t>Africans</a:t>
            </a:r>
            <a:r>
              <a:rPr lang="en-US" dirty="0" smtClean="0"/>
              <a:t> were used.  </a:t>
            </a:r>
            <a:r>
              <a:rPr lang="en-US" dirty="0" smtClean="0">
                <a:solidFill>
                  <a:srgbClr val="FF0000"/>
                </a:solidFill>
              </a:rPr>
              <a:t>Europeans</a:t>
            </a:r>
            <a:r>
              <a:rPr lang="en-US" dirty="0" smtClean="0"/>
              <a:t> fleeing religious persecution.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Long growing season for crops. </a:t>
            </a:r>
            <a:r>
              <a:rPr lang="en-US" dirty="0" smtClean="0"/>
              <a:t>Lots of </a:t>
            </a:r>
            <a:r>
              <a:rPr lang="en-US" dirty="0" smtClean="0">
                <a:solidFill>
                  <a:srgbClr val="FF0000"/>
                </a:solidFill>
              </a:rPr>
              <a:t>swamps </a:t>
            </a:r>
            <a:r>
              <a:rPr lang="en-US" dirty="0" smtClean="0"/>
              <a:t>which lead to settlers getting diseases.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Swamps were good for growing rice.  Grew other </a:t>
            </a:r>
            <a:r>
              <a:rPr lang="en-US" dirty="0" smtClean="0">
                <a:solidFill>
                  <a:srgbClr val="FF0000"/>
                </a:solidFill>
              </a:rPr>
              <a:t>cash crops like cotton, tobacco and Indigo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Slave trade </a:t>
            </a:r>
            <a:r>
              <a:rPr lang="en-US" dirty="0" smtClean="0"/>
              <a:t>also made lots of money during this time. Known for its</a:t>
            </a:r>
            <a:r>
              <a:rPr lang="en-US" dirty="0" smtClean="0">
                <a:solidFill>
                  <a:srgbClr val="FF0000"/>
                </a:solidFill>
              </a:rPr>
              <a:t> silversmiths and furniture makers.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Great religious freedom.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At first, England controlled every thing but over time colonists were allowed to </a:t>
            </a:r>
            <a:r>
              <a:rPr lang="en-US" dirty="0" smtClean="0">
                <a:solidFill>
                  <a:srgbClr val="FF0000"/>
                </a:solidFill>
              </a:rPr>
              <a:t>elect their own officials.</a:t>
            </a:r>
          </a:p>
        </p:txBody>
      </p:sp>
      <p:pic>
        <p:nvPicPr>
          <p:cNvPr id="10242" name="Picture 2" descr="Sustainability - Cotton Field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24973"/>
          <a:stretch/>
        </p:blipFill>
        <p:spPr bwMode="auto">
          <a:xfrm>
            <a:off x="5181600" y="2438400"/>
            <a:ext cx="356616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4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2383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Virginia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First settlers were </a:t>
            </a:r>
            <a:r>
              <a:rPr lang="en-US" dirty="0" smtClean="0">
                <a:solidFill>
                  <a:srgbClr val="FF0000"/>
                </a:solidFill>
              </a:rPr>
              <a:t>English men </a:t>
            </a:r>
            <a:r>
              <a:rPr lang="en-US" dirty="0" smtClean="0"/>
              <a:t>who were apart of the Virginia Company.  Many </a:t>
            </a:r>
            <a:r>
              <a:rPr lang="en-US" dirty="0" smtClean="0">
                <a:solidFill>
                  <a:srgbClr val="FF0000"/>
                </a:solidFill>
              </a:rPr>
              <a:t>people were also skilled at various trades </a:t>
            </a:r>
            <a:r>
              <a:rPr lang="en-US" dirty="0" smtClean="0"/>
              <a:t>such as shoemakers, brick layers, and tailors.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Lots of rain and fertile soil made </a:t>
            </a:r>
            <a:r>
              <a:rPr lang="en-US" dirty="0" smtClean="0">
                <a:solidFill>
                  <a:srgbClr val="FF0000"/>
                </a:solidFill>
              </a:rPr>
              <a:t>excellent farm land</a:t>
            </a:r>
            <a:r>
              <a:rPr lang="en-US" dirty="0" smtClean="0"/>
              <a:t>.  </a:t>
            </a:r>
            <a:r>
              <a:rPr lang="en-US" dirty="0" smtClean="0">
                <a:solidFill>
                  <a:srgbClr val="FF0000"/>
                </a:solidFill>
              </a:rPr>
              <a:t>Quiet bays </a:t>
            </a:r>
            <a:r>
              <a:rPr lang="en-US" dirty="0" smtClean="0"/>
              <a:t>were perfect for shipping. Western part of the colony had lots of </a:t>
            </a:r>
            <a:r>
              <a:rPr lang="en-US" dirty="0" smtClean="0">
                <a:solidFill>
                  <a:srgbClr val="FF0000"/>
                </a:solidFill>
              </a:rPr>
              <a:t>trees and forests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Tobacco</a:t>
            </a:r>
            <a:r>
              <a:rPr lang="en-US" dirty="0" smtClean="0"/>
              <a:t> grew well in Virginia and made </a:t>
            </a:r>
            <a:r>
              <a:rPr lang="en-US" dirty="0" smtClean="0">
                <a:solidFill>
                  <a:srgbClr val="FF0000"/>
                </a:solidFill>
              </a:rPr>
              <a:t>lots of money </a:t>
            </a:r>
            <a:r>
              <a:rPr lang="en-US" dirty="0" smtClean="0"/>
              <a:t>so large plantations run by slave labor started popping up to help meet demand.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The Church of England </a:t>
            </a:r>
            <a:r>
              <a:rPr lang="en-US" dirty="0" smtClean="0"/>
              <a:t>was the official religion of Virginia.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Virginia House of Burgesses.  </a:t>
            </a:r>
            <a:r>
              <a:rPr lang="en-US" dirty="0" smtClean="0">
                <a:solidFill>
                  <a:srgbClr val="FF0000"/>
                </a:solidFill>
              </a:rPr>
              <a:t>Elected officials.</a:t>
            </a:r>
          </a:p>
        </p:txBody>
      </p:sp>
      <p:pic>
        <p:nvPicPr>
          <p:cNvPr id="4" name="Picture 4" descr="http://t2.gstatic.com/images?q=tbn:ANd9GcQlMMcCP_kvpau43whiIasBji_lXu0yrDl6SHB7E4GLeb-GsY3V5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8"/>
          <a:stretch/>
        </p:blipFill>
        <p:spPr bwMode="auto">
          <a:xfrm>
            <a:off x="5562600" y="2286000"/>
            <a:ext cx="310896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43316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NEW </a:t>
            </a:r>
          </a:p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ENGLAND</a:t>
            </a:r>
          </a:p>
          <a:p>
            <a:pPr algn="ctr"/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COLONIES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1.bp.blogspot.com/_3Tcgdi8WJTU/TIg6NM1il5I/AAAAAAAAAKE/VsHdXzxLY2Y/s1600/england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191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442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Massachusetts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5885" y="1447800"/>
            <a:ext cx="43401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People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Puritans/ Native Americans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Climate and Geography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fertile soil</a:t>
            </a:r>
            <a:r>
              <a:rPr lang="en-US" sz="2000" dirty="0" smtClean="0"/>
              <a:t>, rich pastures for </a:t>
            </a:r>
            <a:r>
              <a:rPr lang="en-US" sz="2000" dirty="0" smtClean="0">
                <a:solidFill>
                  <a:srgbClr val="FF0000"/>
                </a:solidFill>
              </a:rPr>
              <a:t>cattle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lots of forests </a:t>
            </a:r>
            <a:r>
              <a:rPr lang="en-US" sz="2000" dirty="0" smtClean="0"/>
              <a:t>for timber. </a:t>
            </a:r>
            <a:r>
              <a:rPr lang="en-US" sz="2000" dirty="0" smtClean="0">
                <a:solidFill>
                  <a:srgbClr val="FF0000"/>
                </a:solidFill>
              </a:rPr>
              <a:t>Humid summers, cold winters.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Economy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Raised food for families </a:t>
            </a:r>
            <a:r>
              <a:rPr lang="en-US" sz="2000" dirty="0" smtClean="0"/>
              <a:t>and local trade, </a:t>
            </a:r>
            <a:r>
              <a:rPr lang="en-US" sz="2000" dirty="0" smtClean="0">
                <a:solidFill>
                  <a:srgbClr val="FF0000"/>
                </a:solidFill>
              </a:rPr>
              <a:t>trapped fur, forested </a:t>
            </a:r>
            <a:r>
              <a:rPr lang="en-US" sz="2000" dirty="0" smtClean="0"/>
              <a:t>lumber, and participated in</a:t>
            </a:r>
            <a:r>
              <a:rPr lang="en-US" sz="2000" dirty="0" smtClean="0">
                <a:solidFill>
                  <a:srgbClr val="FF0000"/>
                </a:solidFill>
              </a:rPr>
              <a:t> shipping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Religion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Puritans</a:t>
            </a:r>
            <a:r>
              <a:rPr lang="en-US" sz="2000" dirty="0" smtClean="0"/>
              <a:t>.  Kingdom of God on earth, very religious.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Government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Ruled by Ministers </a:t>
            </a:r>
            <a:r>
              <a:rPr lang="en-US" sz="2000" dirty="0" smtClean="0"/>
              <a:t>who get their authority from God.</a:t>
            </a:r>
          </a:p>
        </p:txBody>
      </p:sp>
      <p:pic>
        <p:nvPicPr>
          <p:cNvPr id="1026" name="Picture 2" descr="http://media.web.britannica.com/eb-media/00/99700-004-254701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28185"/>
          <a:stretch/>
        </p:blipFill>
        <p:spPr bwMode="auto">
          <a:xfrm>
            <a:off x="225800" y="1828800"/>
            <a:ext cx="4015624" cy="39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istory.com/images/media/slideshow/american-revolution-events-and-battles/boston-massacre-s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r="24626"/>
          <a:stretch/>
        </p:blipFill>
        <p:spPr bwMode="auto">
          <a:xfrm>
            <a:off x="541972" y="1818968"/>
            <a:ext cx="338328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2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3910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Rhode Island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18288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Many </a:t>
            </a:r>
            <a:r>
              <a:rPr lang="en-US" dirty="0" smtClean="0">
                <a:solidFill>
                  <a:srgbClr val="FF0000"/>
                </a:solidFill>
              </a:rPr>
              <a:t>fled here from Mass. Bay </a:t>
            </a:r>
            <a:r>
              <a:rPr lang="en-US" dirty="0" smtClean="0"/>
              <a:t>Colony to worship as they wanted.  Some rich families who had large farms worked by slaves.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Land too poor </a:t>
            </a:r>
            <a:r>
              <a:rPr lang="en-US" dirty="0" smtClean="0"/>
              <a:t>for agriculture. </a:t>
            </a:r>
            <a:r>
              <a:rPr lang="en-US" dirty="0" smtClean="0">
                <a:solidFill>
                  <a:srgbClr val="FF0000"/>
                </a:solidFill>
              </a:rPr>
              <a:t>Large bays </a:t>
            </a:r>
            <a:r>
              <a:rPr lang="en-US" dirty="0" smtClean="0"/>
              <a:t>were good for shipping. </a:t>
            </a:r>
            <a:r>
              <a:rPr lang="en-US" dirty="0" smtClean="0">
                <a:solidFill>
                  <a:srgbClr val="FF0000"/>
                </a:solidFill>
              </a:rPr>
              <a:t>Cold Winters.  Humid summers.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Large </a:t>
            </a:r>
            <a:r>
              <a:rPr lang="en-US" dirty="0" smtClean="0">
                <a:solidFill>
                  <a:srgbClr val="FF0000"/>
                </a:solidFill>
              </a:rPr>
              <a:t>cattle and dairy farms.  </a:t>
            </a:r>
            <a:r>
              <a:rPr lang="en-US" dirty="0" smtClean="0"/>
              <a:t>Otherwise, farms were small.  </a:t>
            </a:r>
            <a:r>
              <a:rPr lang="en-US" dirty="0" smtClean="0">
                <a:solidFill>
                  <a:srgbClr val="FF0000"/>
                </a:solidFill>
              </a:rPr>
              <a:t>SHIPPING</a:t>
            </a:r>
            <a:r>
              <a:rPr lang="en-US" dirty="0" smtClean="0"/>
              <a:t>. Also, slave trading centers.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founded for </a:t>
            </a:r>
            <a:r>
              <a:rPr lang="en-US" dirty="0" smtClean="0">
                <a:solidFill>
                  <a:srgbClr val="FF0000"/>
                </a:solidFill>
              </a:rPr>
              <a:t>Religious freedom </a:t>
            </a:r>
            <a:r>
              <a:rPr lang="en-US" dirty="0" smtClean="0"/>
              <a:t>and had lots of religions.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Ruled by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elected  </a:t>
            </a:r>
            <a:r>
              <a:rPr lang="en-US" dirty="0" smtClean="0"/>
              <a:t>Governor and a general assembly that could make laws for the colony.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://ushistoryimages.com/images/colonial-rhode-island/fullsize/colonial-rhode-island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r="16323"/>
          <a:stretch/>
        </p:blipFill>
        <p:spPr bwMode="auto">
          <a:xfrm>
            <a:off x="414459" y="1981200"/>
            <a:ext cx="392181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4773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New Hampshire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464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People: </a:t>
            </a:r>
            <a:r>
              <a:rPr lang="en-US" sz="2000" dirty="0" smtClean="0"/>
              <a:t>Settlers wanting religious freedom. </a:t>
            </a:r>
            <a:r>
              <a:rPr lang="en-US" sz="2000" dirty="0" smtClean="0">
                <a:solidFill>
                  <a:srgbClr val="FF0000"/>
                </a:solidFill>
              </a:rPr>
              <a:t>Migrants from other colonies.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Climate and Geography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Cold winters, good natural harbors.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Economy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Fur trading, ship building, and fishing.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Religion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Many different religions.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i="1" u="sng" dirty="0" smtClean="0"/>
              <a:t>Government</a:t>
            </a:r>
            <a:r>
              <a:rPr lang="en-US" sz="2000" dirty="0" smtClean="0"/>
              <a:t>: Royal providence (meaning direct control from the crown). At first English Royalty chose the leaders but </a:t>
            </a:r>
            <a:r>
              <a:rPr lang="en-US" sz="2000" dirty="0" smtClean="0">
                <a:solidFill>
                  <a:srgbClr val="FF0000"/>
                </a:solidFill>
              </a:rPr>
              <a:t>eventually leaders were elected.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8" name="Picture 6" descr="http://www.sonofthesouth.net/revolutionary-war/colonies/colonial-new-engl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5" r="16232"/>
          <a:stretch/>
        </p:blipFill>
        <p:spPr bwMode="auto">
          <a:xfrm>
            <a:off x="5009535" y="1827162"/>
            <a:ext cx="41148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2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3618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Connecticut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55626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People: </a:t>
            </a:r>
            <a:r>
              <a:rPr lang="en-US" dirty="0" smtClean="0"/>
              <a:t>Settled by the </a:t>
            </a:r>
            <a:r>
              <a:rPr lang="en-US" dirty="0" smtClean="0">
                <a:solidFill>
                  <a:srgbClr val="FF0000"/>
                </a:solidFill>
              </a:rPr>
              <a:t>Dutch and the Swedes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Puritans</a:t>
            </a:r>
            <a:r>
              <a:rPr lang="en-US" dirty="0" smtClean="0"/>
              <a:t> also settled there.  Many</a:t>
            </a:r>
            <a:r>
              <a:rPr lang="en-US" dirty="0" smtClean="0">
                <a:solidFill>
                  <a:srgbClr val="FF0000"/>
                </a:solidFill>
              </a:rPr>
              <a:t> slaves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indentured servants </a:t>
            </a:r>
            <a:r>
              <a:rPr lang="en-US" dirty="0" smtClean="0"/>
              <a:t>were also brought to this colony.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Good soil </a:t>
            </a:r>
            <a:r>
              <a:rPr lang="en-US" dirty="0" smtClean="0"/>
              <a:t>but most farms were small. The ground was </a:t>
            </a:r>
            <a:r>
              <a:rPr lang="en-US" dirty="0" smtClean="0">
                <a:solidFill>
                  <a:srgbClr val="FF0000"/>
                </a:solidFill>
              </a:rPr>
              <a:t>hilly </a:t>
            </a:r>
            <a:r>
              <a:rPr lang="en-US" dirty="0" smtClean="0"/>
              <a:t>and covered with </a:t>
            </a:r>
            <a:r>
              <a:rPr lang="en-US" dirty="0" smtClean="0">
                <a:solidFill>
                  <a:srgbClr val="FF0000"/>
                </a:solidFill>
              </a:rPr>
              <a:t>forests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Fishing, whaling</a:t>
            </a:r>
            <a:r>
              <a:rPr lang="en-US" dirty="0" smtClean="0"/>
              <a:t>, and trading were all ways to make money.  Small family farms.  </a:t>
            </a:r>
            <a:r>
              <a:rPr lang="en-US" dirty="0" smtClean="0">
                <a:solidFill>
                  <a:srgbClr val="FF0000"/>
                </a:solidFill>
              </a:rPr>
              <a:t>Foresting and raising cattle.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Puritan</a:t>
            </a:r>
            <a:r>
              <a:rPr lang="en-US" dirty="0" smtClean="0"/>
              <a:t>.  Most settlers came from Mass. Bay.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World’s first written constitution. One </a:t>
            </a:r>
            <a:r>
              <a:rPr lang="en-US" dirty="0" smtClean="0">
                <a:solidFill>
                  <a:srgbClr val="FF0000"/>
                </a:solidFill>
              </a:rPr>
              <a:t>representative </a:t>
            </a:r>
            <a:r>
              <a:rPr lang="en-US" dirty="0" smtClean="0"/>
              <a:t>from each town controlled by a governor. </a:t>
            </a:r>
          </a:p>
        </p:txBody>
      </p:sp>
      <p:pic>
        <p:nvPicPr>
          <p:cNvPr id="4098" name="Picture 2" descr="http://www.history.org.uk/library/0912/0000/0167/Pilgrim_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28850"/>
            <a:ext cx="28230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00509"/>
            <a:ext cx="317747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Middle</a:t>
            </a:r>
          </a:p>
          <a:p>
            <a:pPr algn="ctr"/>
            <a:r>
              <a:rPr lang="en-US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Colonies</a:t>
            </a:r>
            <a:endParaRPr lang="en-US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146" name="Picture 2" descr="http://im.glogster.com/media/5/31/20/6/312006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r="16579"/>
          <a:stretch/>
        </p:blipFill>
        <p:spPr bwMode="auto">
          <a:xfrm>
            <a:off x="3886200" y="533400"/>
            <a:ext cx="4572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4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64867"/>
            <a:ext cx="2911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Delaware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199" y="1600200"/>
            <a:ext cx="4114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Settlers were </a:t>
            </a:r>
            <a:r>
              <a:rPr lang="en-US" dirty="0" smtClean="0">
                <a:solidFill>
                  <a:srgbClr val="FF0000"/>
                </a:solidFill>
              </a:rPr>
              <a:t>English, Dutch, and Swedish.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Lots of </a:t>
            </a:r>
            <a:r>
              <a:rPr lang="en-US" dirty="0" smtClean="0">
                <a:solidFill>
                  <a:srgbClr val="FF0000"/>
                </a:solidFill>
              </a:rPr>
              <a:t>fertile land </a:t>
            </a:r>
            <a:r>
              <a:rPr lang="en-US" dirty="0" smtClean="0"/>
              <a:t>that was good for farming.  Lots of </a:t>
            </a:r>
            <a:r>
              <a:rPr lang="en-US" dirty="0" smtClean="0">
                <a:solidFill>
                  <a:srgbClr val="FF0000"/>
                </a:solidFill>
              </a:rPr>
              <a:t>forests</a:t>
            </a:r>
            <a:r>
              <a:rPr lang="en-US" dirty="0" smtClean="0"/>
              <a:t> used for lumber.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 </a:t>
            </a:r>
            <a:r>
              <a:rPr lang="en-US" dirty="0"/>
              <a:t>Some jobs in Delaware were </a:t>
            </a:r>
            <a:r>
              <a:rPr lang="en-US" dirty="0">
                <a:solidFill>
                  <a:srgbClr val="FF0000"/>
                </a:solidFill>
              </a:rPr>
              <a:t>shipbuilding, ironworks, trading, fishing</a:t>
            </a:r>
            <a:r>
              <a:rPr lang="en-US" dirty="0"/>
              <a:t>, and lumber and timber </a:t>
            </a:r>
            <a:r>
              <a:rPr lang="en-US" dirty="0" smtClean="0"/>
              <a:t>industries.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Tolerant of many different religions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Controlled by a council who </a:t>
            </a:r>
            <a:r>
              <a:rPr lang="en-US" dirty="0" smtClean="0">
                <a:solidFill>
                  <a:srgbClr val="FF0000"/>
                </a:solidFill>
              </a:rPr>
              <a:t>elected</a:t>
            </a:r>
            <a:r>
              <a:rPr lang="en-US" dirty="0" smtClean="0"/>
              <a:t> the </a:t>
            </a:r>
            <a:r>
              <a:rPr lang="en-US" dirty="0" smtClean="0"/>
              <a:t>governor. </a:t>
            </a:r>
            <a:endParaRPr lang="en-US" dirty="0"/>
          </a:p>
        </p:txBody>
      </p:sp>
      <p:pic>
        <p:nvPicPr>
          <p:cNvPr id="2050" name="Picture 2" descr="http://2.bp.blogspot.com/_Y_CvIxe4gBg/TBclLahbqBI/AAAAAAAAO5c/KczG2P6xAac/s1600/mill_brandywine_delawa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" r="26708"/>
          <a:stretch/>
        </p:blipFill>
        <p:spPr bwMode="auto">
          <a:xfrm>
            <a:off x="5105400" y="1981200"/>
            <a:ext cx="3657600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7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28600"/>
            <a:ext cx="291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New York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37425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People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Dutch</a:t>
            </a:r>
            <a:r>
              <a:rPr lang="en-US" dirty="0" smtClean="0"/>
              <a:t> (looking for religious freedom).  I</a:t>
            </a:r>
            <a:r>
              <a:rPr lang="en-US" dirty="0" smtClean="0">
                <a:solidFill>
                  <a:srgbClr val="FF0000"/>
                </a:solidFill>
              </a:rPr>
              <a:t>ndentured servants, slaves, and Native Americans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Climate and Geography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Cold winters and hot, humid summers</a:t>
            </a:r>
            <a:r>
              <a:rPr lang="en-US" dirty="0" smtClean="0"/>
              <a:t>. Rocky soil but good for farming once rocks were cleared.  </a:t>
            </a:r>
            <a:r>
              <a:rPr lang="en-US" dirty="0" smtClean="0">
                <a:solidFill>
                  <a:srgbClr val="FF0000"/>
                </a:solidFill>
              </a:rPr>
              <a:t>Swampy near rivers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Economy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fur trapping, lumber trading, shipping, and the slave trade. </a:t>
            </a:r>
            <a:r>
              <a:rPr lang="en-US" dirty="0" smtClean="0"/>
              <a:t>Some mined for Iron and others farmed, after they cleared land.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Religion</a:t>
            </a:r>
            <a:r>
              <a:rPr lang="en-US" dirty="0" smtClean="0"/>
              <a:t>: Many faiths and considerable </a:t>
            </a:r>
            <a:r>
              <a:rPr lang="en-US" dirty="0" smtClean="0">
                <a:solidFill>
                  <a:srgbClr val="FF0000"/>
                </a:solidFill>
              </a:rPr>
              <a:t>religious freedom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u="sng" dirty="0" smtClean="0"/>
              <a:t>Government</a:t>
            </a:r>
            <a:r>
              <a:rPr lang="en-US" dirty="0" smtClean="0"/>
              <a:t>: Run by a governor appointed by the King. </a:t>
            </a:r>
            <a:r>
              <a:rPr lang="en-US" dirty="0" smtClean="0">
                <a:solidFill>
                  <a:srgbClr val="FF0000"/>
                </a:solidFill>
              </a:rPr>
              <a:t>Little self government.</a:t>
            </a:r>
          </a:p>
        </p:txBody>
      </p:sp>
      <p:pic>
        <p:nvPicPr>
          <p:cNvPr id="3074" name="Picture 2" descr="http://www.blogcdn.com/www.gadling.com/media/2009/06/dutch-revival-build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151930"/>
            <a:ext cx="3505200" cy="262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ikongraphia.com/wordpress/wp-content/AmsterdamCanalScene-Prinsengracht-House-AD1641-Corner-Brouwersgrach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86956"/>
            <a:ext cx="428625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1237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13 Original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Hemming</dc:creator>
  <cp:lastModifiedBy>Hemming</cp:lastModifiedBy>
  <cp:revision>25</cp:revision>
  <dcterms:created xsi:type="dcterms:W3CDTF">2012-11-26T17:01:54Z</dcterms:created>
  <dcterms:modified xsi:type="dcterms:W3CDTF">2012-11-28T21:49:49Z</dcterms:modified>
</cp:coreProperties>
</file>