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4" r:id="rId2"/>
    <p:sldId id="285" r:id="rId3"/>
    <p:sldId id="286" r:id="rId4"/>
    <p:sldId id="284" r:id="rId5"/>
    <p:sldId id="283" r:id="rId6"/>
    <p:sldId id="257" r:id="rId7"/>
    <p:sldId id="258" r:id="rId8"/>
    <p:sldId id="261" r:id="rId9"/>
    <p:sldId id="275" r:id="rId10"/>
    <p:sldId id="273" r:id="rId11"/>
    <p:sldId id="259" r:id="rId12"/>
    <p:sldId id="260" r:id="rId13"/>
    <p:sldId id="262" r:id="rId14"/>
    <p:sldId id="263" r:id="rId15"/>
    <p:sldId id="264" r:id="rId16"/>
    <p:sldId id="287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3wqhPMlF1HeIQnJQzev+nw==" hashData="wvv9HnKJbK4Y4pfqTzxrUyXveBw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60"/>
  </p:normalViewPr>
  <p:slideViewPr>
    <p:cSldViewPr>
      <p:cViewPr>
        <p:scale>
          <a:sx n="107" d="100"/>
          <a:sy n="107" d="100"/>
        </p:scale>
        <p:origin x="-9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4545C-BC4F-4BB3-BA02-EBC5C132AF92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CEB1A-77C9-45C5-AC15-3DCA7D127A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10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1904C5-3BBF-42A6-85FC-7CDA156A54BE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82B469-381B-4A87-9ED1-5F0E677A23B1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6111C0-03CF-4212-81B1-DD2FCDF0843E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8DDCF4-1D65-440A-BF6A-6BCE8E2CAF95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DACFA3-28DB-4371-A7C9-3B90A74E9B6A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578F1A-C5F0-4F3D-839E-8186D2D1DD89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E998-50CB-4F67-BC61-5BE70B54982B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42B1-3235-4396-9506-5F45696E8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E998-50CB-4F67-BC61-5BE70B54982B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42B1-3235-4396-9506-5F45696E8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E998-50CB-4F67-BC61-5BE70B54982B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42B1-3235-4396-9506-5F45696E8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C4EAE3C-8955-49E6-A31B-5DA73CCE2DE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C7E99A5-674B-4AD0-9A56-CF7BB487F7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E998-50CB-4F67-BC61-5BE70B54982B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42B1-3235-4396-9506-5F45696E8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E998-50CB-4F67-BC61-5BE70B54982B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42B1-3235-4396-9506-5F45696E8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E998-50CB-4F67-BC61-5BE70B54982B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42B1-3235-4396-9506-5F45696E8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E998-50CB-4F67-BC61-5BE70B54982B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42B1-3235-4396-9506-5F45696E8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E998-50CB-4F67-BC61-5BE70B54982B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42B1-3235-4396-9506-5F45696E8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E998-50CB-4F67-BC61-5BE70B54982B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42B1-3235-4396-9506-5F45696E8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E998-50CB-4F67-BC61-5BE70B54982B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42B1-3235-4396-9506-5F45696E8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E998-50CB-4F67-BC61-5BE70B54982B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42B1-3235-4396-9506-5F45696E8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FE998-50CB-4F67-BC61-5BE70B54982B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442B1-3235-4396-9506-5F45696E8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0.tqn.com/d/geography/1/0/9/H/usa3.jpg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ited States Map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75" t="12126" r="3575" b="9968"/>
          <a:stretch>
            <a:fillRect/>
          </a:stretch>
        </p:blipFill>
        <p:spPr bwMode="auto">
          <a:xfrm>
            <a:off x="381000" y="914400"/>
            <a:ext cx="8229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Interest Groups in North America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47034" y="732097"/>
            <a:ext cx="1219200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French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17025" y="732097"/>
            <a:ext cx="1143000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Spanish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878238" y="732097"/>
            <a:ext cx="1066800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English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012282" y="714735"/>
            <a:ext cx="1422721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Dutch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414740" y="685799"/>
            <a:ext cx="1600200" cy="46166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Powhatan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595565" y="706055"/>
            <a:ext cx="175260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Wampanoag</a:t>
            </a:r>
            <a:endParaRPr lang="en-US" sz="2400" dirty="0"/>
          </a:p>
        </p:txBody>
      </p:sp>
      <p:sp>
        <p:nvSpPr>
          <p:cNvPr id="18" name="Freeform 17"/>
          <p:cNvSpPr/>
          <p:nvPr/>
        </p:nvSpPr>
        <p:spPr>
          <a:xfrm>
            <a:off x="6056021" y="5419530"/>
            <a:ext cx="1446695" cy="1035699"/>
          </a:xfrm>
          <a:custGeom>
            <a:avLst/>
            <a:gdLst>
              <a:gd name="connsiteX0" fmla="*/ 235922 w 1446695"/>
              <a:gd name="connsiteY0" fmla="*/ 45099 h 1035699"/>
              <a:gd name="connsiteX1" fmla="*/ 1030579 w 1446695"/>
              <a:gd name="connsiteY1" fmla="*/ 55984 h 1035699"/>
              <a:gd name="connsiteX2" fmla="*/ 1041465 w 1446695"/>
              <a:gd name="connsiteY2" fmla="*/ 219270 h 1035699"/>
              <a:gd name="connsiteX3" fmla="*/ 1063236 w 1446695"/>
              <a:gd name="connsiteY3" fmla="*/ 284584 h 1035699"/>
              <a:gd name="connsiteX4" fmla="*/ 1074122 w 1446695"/>
              <a:gd name="connsiteY4" fmla="*/ 328127 h 1035699"/>
              <a:gd name="connsiteX5" fmla="*/ 1150322 w 1446695"/>
              <a:gd name="connsiteY5" fmla="*/ 393441 h 1035699"/>
              <a:gd name="connsiteX6" fmla="*/ 1172093 w 1446695"/>
              <a:gd name="connsiteY6" fmla="*/ 415213 h 1035699"/>
              <a:gd name="connsiteX7" fmla="*/ 1193865 w 1446695"/>
              <a:gd name="connsiteY7" fmla="*/ 458756 h 1035699"/>
              <a:gd name="connsiteX8" fmla="*/ 1259179 w 1446695"/>
              <a:gd name="connsiteY8" fmla="*/ 502299 h 1035699"/>
              <a:gd name="connsiteX9" fmla="*/ 1280950 w 1446695"/>
              <a:gd name="connsiteY9" fmla="*/ 534956 h 1035699"/>
              <a:gd name="connsiteX10" fmla="*/ 1302722 w 1446695"/>
              <a:gd name="connsiteY10" fmla="*/ 556727 h 1035699"/>
              <a:gd name="connsiteX11" fmla="*/ 1324493 w 1446695"/>
              <a:gd name="connsiteY11" fmla="*/ 676470 h 1035699"/>
              <a:gd name="connsiteX12" fmla="*/ 1335379 w 1446695"/>
              <a:gd name="connsiteY12" fmla="*/ 709127 h 1035699"/>
              <a:gd name="connsiteX13" fmla="*/ 1368036 w 1446695"/>
              <a:gd name="connsiteY13" fmla="*/ 817984 h 1035699"/>
              <a:gd name="connsiteX14" fmla="*/ 1400693 w 1446695"/>
              <a:gd name="connsiteY14" fmla="*/ 894184 h 1035699"/>
              <a:gd name="connsiteX15" fmla="*/ 1422465 w 1446695"/>
              <a:gd name="connsiteY15" fmla="*/ 915956 h 1035699"/>
              <a:gd name="connsiteX16" fmla="*/ 1433350 w 1446695"/>
              <a:gd name="connsiteY16" fmla="*/ 970384 h 1035699"/>
              <a:gd name="connsiteX17" fmla="*/ 1444236 w 1446695"/>
              <a:gd name="connsiteY17" fmla="*/ 1013927 h 1035699"/>
              <a:gd name="connsiteX18" fmla="*/ 1422465 w 1446695"/>
              <a:gd name="connsiteY18" fmla="*/ 1035699 h 1035699"/>
              <a:gd name="connsiteX19" fmla="*/ 1291836 w 1446695"/>
              <a:gd name="connsiteY19" fmla="*/ 1024813 h 1035699"/>
              <a:gd name="connsiteX20" fmla="*/ 1270065 w 1446695"/>
              <a:gd name="connsiteY20" fmla="*/ 1003041 h 1035699"/>
              <a:gd name="connsiteX21" fmla="*/ 1161208 w 1446695"/>
              <a:gd name="connsiteY21" fmla="*/ 959499 h 1035699"/>
              <a:gd name="connsiteX22" fmla="*/ 1095893 w 1446695"/>
              <a:gd name="connsiteY22" fmla="*/ 894184 h 1035699"/>
              <a:gd name="connsiteX23" fmla="*/ 1052350 w 1446695"/>
              <a:gd name="connsiteY23" fmla="*/ 839756 h 1035699"/>
              <a:gd name="connsiteX24" fmla="*/ 1030579 w 1446695"/>
              <a:gd name="connsiteY24" fmla="*/ 807099 h 1035699"/>
              <a:gd name="connsiteX25" fmla="*/ 987036 w 1446695"/>
              <a:gd name="connsiteY25" fmla="*/ 763556 h 1035699"/>
              <a:gd name="connsiteX26" fmla="*/ 965265 w 1446695"/>
              <a:gd name="connsiteY26" fmla="*/ 720013 h 1035699"/>
              <a:gd name="connsiteX27" fmla="*/ 943493 w 1446695"/>
              <a:gd name="connsiteY27" fmla="*/ 698241 h 1035699"/>
              <a:gd name="connsiteX28" fmla="*/ 932608 w 1446695"/>
              <a:gd name="connsiteY28" fmla="*/ 665584 h 1035699"/>
              <a:gd name="connsiteX29" fmla="*/ 889065 w 1446695"/>
              <a:gd name="connsiteY29" fmla="*/ 622041 h 1035699"/>
              <a:gd name="connsiteX30" fmla="*/ 878179 w 1446695"/>
              <a:gd name="connsiteY30" fmla="*/ 589384 h 1035699"/>
              <a:gd name="connsiteX31" fmla="*/ 823750 w 1446695"/>
              <a:gd name="connsiteY31" fmla="*/ 534956 h 1035699"/>
              <a:gd name="connsiteX32" fmla="*/ 801979 w 1446695"/>
              <a:gd name="connsiteY32" fmla="*/ 513184 h 1035699"/>
              <a:gd name="connsiteX33" fmla="*/ 780208 w 1446695"/>
              <a:gd name="connsiteY33" fmla="*/ 480527 h 1035699"/>
              <a:gd name="connsiteX34" fmla="*/ 714893 w 1446695"/>
              <a:gd name="connsiteY34" fmla="*/ 447870 h 1035699"/>
              <a:gd name="connsiteX35" fmla="*/ 671350 w 1446695"/>
              <a:gd name="connsiteY35" fmla="*/ 404327 h 1035699"/>
              <a:gd name="connsiteX36" fmla="*/ 638693 w 1446695"/>
              <a:gd name="connsiteY36" fmla="*/ 382556 h 1035699"/>
              <a:gd name="connsiteX37" fmla="*/ 595150 w 1446695"/>
              <a:gd name="connsiteY37" fmla="*/ 339013 h 1035699"/>
              <a:gd name="connsiteX38" fmla="*/ 573379 w 1446695"/>
              <a:gd name="connsiteY38" fmla="*/ 317241 h 1035699"/>
              <a:gd name="connsiteX39" fmla="*/ 529836 w 1446695"/>
              <a:gd name="connsiteY39" fmla="*/ 284584 h 1035699"/>
              <a:gd name="connsiteX40" fmla="*/ 497179 w 1446695"/>
              <a:gd name="connsiteY40" fmla="*/ 262813 h 1035699"/>
              <a:gd name="connsiteX41" fmla="*/ 453636 w 1446695"/>
              <a:gd name="connsiteY41" fmla="*/ 219270 h 1035699"/>
              <a:gd name="connsiteX42" fmla="*/ 420979 w 1446695"/>
              <a:gd name="connsiteY42" fmla="*/ 197499 h 1035699"/>
              <a:gd name="connsiteX43" fmla="*/ 399208 w 1446695"/>
              <a:gd name="connsiteY43" fmla="*/ 175727 h 1035699"/>
              <a:gd name="connsiteX44" fmla="*/ 312122 w 1446695"/>
              <a:gd name="connsiteY44" fmla="*/ 99527 h 1035699"/>
              <a:gd name="connsiteX45" fmla="*/ 290350 w 1446695"/>
              <a:gd name="connsiteY45" fmla="*/ 77756 h 1035699"/>
              <a:gd name="connsiteX46" fmla="*/ 105293 w 1446695"/>
              <a:gd name="connsiteY46" fmla="*/ 88641 h 1035699"/>
              <a:gd name="connsiteX47" fmla="*/ 39979 w 1446695"/>
              <a:gd name="connsiteY47" fmla="*/ 77756 h 1035699"/>
              <a:gd name="connsiteX48" fmla="*/ 83522 w 1446695"/>
              <a:gd name="connsiteY48" fmla="*/ 12441 h 1035699"/>
              <a:gd name="connsiteX49" fmla="*/ 410093 w 1446695"/>
              <a:gd name="connsiteY49" fmla="*/ 23327 h 1035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446695" h="1035699">
                <a:moveTo>
                  <a:pt x="235922" y="45099"/>
                </a:moveTo>
                <a:cubicBezTo>
                  <a:pt x="500808" y="48727"/>
                  <a:pt x="771652" y="0"/>
                  <a:pt x="1030579" y="55984"/>
                </a:cubicBezTo>
                <a:cubicBezTo>
                  <a:pt x="1083896" y="67512"/>
                  <a:pt x="1033751" y="165269"/>
                  <a:pt x="1041465" y="219270"/>
                </a:cubicBezTo>
                <a:cubicBezTo>
                  <a:pt x="1044710" y="241988"/>
                  <a:pt x="1057670" y="262320"/>
                  <a:pt x="1063236" y="284584"/>
                </a:cubicBezTo>
                <a:cubicBezTo>
                  <a:pt x="1066865" y="299098"/>
                  <a:pt x="1064776" y="316444"/>
                  <a:pt x="1074122" y="328127"/>
                </a:cubicBezTo>
                <a:cubicBezTo>
                  <a:pt x="1095020" y="354250"/>
                  <a:pt x="1125318" y="371215"/>
                  <a:pt x="1150322" y="393441"/>
                </a:cubicBezTo>
                <a:cubicBezTo>
                  <a:pt x="1157993" y="400260"/>
                  <a:pt x="1166400" y="406673"/>
                  <a:pt x="1172093" y="415213"/>
                </a:cubicBezTo>
                <a:cubicBezTo>
                  <a:pt x="1181094" y="428715"/>
                  <a:pt x="1182390" y="447281"/>
                  <a:pt x="1193865" y="458756"/>
                </a:cubicBezTo>
                <a:cubicBezTo>
                  <a:pt x="1212367" y="477258"/>
                  <a:pt x="1259179" y="502299"/>
                  <a:pt x="1259179" y="502299"/>
                </a:cubicBezTo>
                <a:cubicBezTo>
                  <a:pt x="1266436" y="513185"/>
                  <a:pt x="1272777" y="524740"/>
                  <a:pt x="1280950" y="534956"/>
                </a:cubicBezTo>
                <a:cubicBezTo>
                  <a:pt x="1287361" y="542970"/>
                  <a:pt x="1298132" y="547547"/>
                  <a:pt x="1302722" y="556727"/>
                </a:cubicBezTo>
                <a:cubicBezTo>
                  <a:pt x="1313480" y="578243"/>
                  <a:pt x="1322384" y="665924"/>
                  <a:pt x="1324493" y="676470"/>
                </a:cubicBezTo>
                <a:cubicBezTo>
                  <a:pt x="1326743" y="687722"/>
                  <a:pt x="1332227" y="698094"/>
                  <a:pt x="1335379" y="709127"/>
                </a:cubicBezTo>
                <a:cubicBezTo>
                  <a:pt x="1368285" y="824293"/>
                  <a:pt x="1316296" y="662763"/>
                  <a:pt x="1368036" y="817984"/>
                </a:cubicBezTo>
                <a:cubicBezTo>
                  <a:pt x="1377711" y="847010"/>
                  <a:pt x="1382760" y="867284"/>
                  <a:pt x="1400693" y="894184"/>
                </a:cubicBezTo>
                <a:cubicBezTo>
                  <a:pt x="1406386" y="902724"/>
                  <a:pt x="1415208" y="908699"/>
                  <a:pt x="1422465" y="915956"/>
                </a:cubicBezTo>
                <a:cubicBezTo>
                  <a:pt x="1426093" y="934099"/>
                  <a:pt x="1429336" y="952323"/>
                  <a:pt x="1433350" y="970384"/>
                </a:cubicBezTo>
                <a:cubicBezTo>
                  <a:pt x="1436595" y="984989"/>
                  <a:pt x="1446695" y="999169"/>
                  <a:pt x="1444236" y="1013927"/>
                </a:cubicBezTo>
                <a:cubicBezTo>
                  <a:pt x="1442549" y="1024051"/>
                  <a:pt x="1429722" y="1028442"/>
                  <a:pt x="1422465" y="1035699"/>
                </a:cubicBezTo>
                <a:cubicBezTo>
                  <a:pt x="1378922" y="1032070"/>
                  <a:pt x="1334560" y="1033968"/>
                  <a:pt x="1291836" y="1024813"/>
                </a:cubicBezTo>
                <a:cubicBezTo>
                  <a:pt x="1281801" y="1022663"/>
                  <a:pt x="1279245" y="1007631"/>
                  <a:pt x="1270065" y="1003041"/>
                </a:cubicBezTo>
                <a:cubicBezTo>
                  <a:pt x="1235124" y="985570"/>
                  <a:pt x="1192914" y="984864"/>
                  <a:pt x="1161208" y="959499"/>
                </a:cubicBezTo>
                <a:cubicBezTo>
                  <a:pt x="1137165" y="940265"/>
                  <a:pt x="1112972" y="919803"/>
                  <a:pt x="1095893" y="894184"/>
                </a:cubicBezTo>
                <a:cubicBezTo>
                  <a:pt x="1028884" y="793670"/>
                  <a:pt x="1114395" y="917311"/>
                  <a:pt x="1052350" y="839756"/>
                </a:cubicBezTo>
                <a:cubicBezTo>
                  <a:pt x="1044177" y="829540"/>
                  <a:pt x="1039093" y="817032"/>
                  <a:pt x="1030579" y="807099"/>
                </a:cubicBezTo>
                <a:cubicBezTo>
                  <a:pt x="1017221" y="791514"/>
                  <a:pt x="987036" y="763556"/>
                  <a:pt x="987036" y="763556"/>
                </a:cubicBezTo>
                <a:cubicBezTo>
                  <a:pt x="979779" y="749042"/>
                  <a:pt x="974266" y="733515"/>
                  <a:pt x="965265" y="720013"/>
                </a:cubicBezTo>
                <a:cubicBezTo>
                  <a:pt x="959572" y="711473"/>
                  <a:pt x="948773" y="707042"/>
                  <a:pt x="943493" y="698241"/>
                </a:cubicBezTo>
                <a:cubicBezTo>
                  <a:pt x="937590" y="688402"/>
                  <a:pt x="939277" y="674921"/>
                  <a:pt x="932608" y="665584"/>
                </a:cubicBezTo>
                <a:cubicBezTo>
                  <a:pt x="920677" y="648881"/>
                  <a:pt x="889065" y="622041"/>
                  <a:pt x="889065" y="622041"/>
                </a:cubicBezTo>
                <a:cubicBezTo>
                  <a:pt x="885436" y="611155"/>
                  <a:pt x="885064" y="598564"/>
                  <a:pt x="878179" y="589384"/>
                </a:cubicBezTo>
                <a:cubicBezTo>
                  <a:pt x="862784" y="568858"/>
                  <a:pt x="841893" y="553099"/>
                  <a:pt x="823750" y="534956"/>
                </a:cubicBezTo>
                <a:cubicBezTo>
                  <a:pt x="816493" y="527699"/>
                  <a:pt x="807672" y="521724"/>
                  <a:pt x="801979" y="513184"/>
                </a:cubicBezTo>
                <a:cubicBezTo>
                  <a:pt x="794722" y="502298"/>
                  <a:pt x="789459" y="489778"/>
                  <a:pt x="780208" y="480527"/>
                </a:cubicBezTo>
                <a:cubicBezTo>
                  <a:pt x="759107" y="459426"/>
                  <a:pt x="741452" y="456723"/>
                  <a:pt x="714893" y="447870"/>
                </a:cubicBezTo>
                <a:cubicBezTo>
                  <a:pt x="700379" y="433356"/>
                  <a:pt x="686935" y="417685"/>
                  <a:pt x="671350" y="404327"/>
                </a:cubicBezTo>
                <a:cubicBezTo>
                  <a:pt x="661417" y="395813"/>
                  <a:pt x="648626" y="391070"/>
                  <a:pt x="638693" y="382556"/>
                </a:cubicBezTo>
                <a:cubicBezTo>
                  <a:pt x="623108" y="369198"/>
                  <a:pt x="609664" y="353527"/>
                  <a:pt x="595150" y="339013"/>
                </a:cubicBezTo>
                <a:cubicBezTo>
                  <a:pt x="587893" y="331756"/>
                  <a:pt x="581590" y="323399"/>
                  <a:pt x="573379" y="317241"/>
                </a:cubicBezTo>
                <a:cubicBezTo>
                  <a:pt x="558865" y="306355"/>
                  <a:pt x="544600" y="295129"/>
                  <a:pt x="529836" y="284584"/>
                </a:cubicBezTo>
                <a:cubicBezTo>
                  <a:pt x="519190" y="276980"/>
                  <a:pt x="507112" y="271327"/>
                  <a:pt x="497179" y="262813"/>
                </a:cubicBezTo>
                <a:cubicBezTo>
                  <a:pt x="481594" y="249455"/>
                  <a:pt x="470715" y="230656"/>
                  <a:pt x="453636" y="219270"/>
                </a:cubicBezTo>
                <a:cubicBezTo>
                  <a:pt x="442750" y="212013"/>
                  <a:pt x="431195" y="205672"/>
                  <a:pt x="420979" y="197499"/>
                </a:cubicBezTo>
                <a:cubicBezTo>
                  <a:pt x="412965" y="191088"/>
                  <a:pt x="407222" y="182138"/>
                  <a:pt x="399208" y="175727"/>
                </a:cubicBezTo>
                <a:cubicBezTo>
                  <a:pt x="309187" y="103710"/>
                  <a:pt x="446430" y="233835"/>
                  <a:pt x="312122" y="99527"/>
                </a:cubicBezTo>
                <a:lnTo>
                  <a:pt x="290350" y="77756"/>
                </a:lnTo>
                <a:cubicBezTo>
                  <a:pt x="228664" y="81384"/>
                  <a:pt x="167085" y="88641"/>
                  <a:pt x="105293" y="88641"/>
                </a:cubicBezTo>
                <a:cubicBezTo>
                  <a:pt x="83221" y="88641"/>
                  <a:pt x="54109" y="94712"/>
                  <a:pt x="39979" y="77756"/>
                </a:cubicBezTo>
                <a:cubicBezTo>
                  <a:pt x="0" y="29781"/>
                  <a:pt x="66253" y="18198"/>
                  <a:pt x="83522" y="12441"/>
                </a:cubicBezTo>
                <a:cubicBezTo>
                  <a:pt x="234737" y="37644"/>
                  <a:pt x="126764" y="23327"/>
                  <a:pt x="410093" y="23327"/>
                </a:cubicBezTo>
              </a:path>
            </a:pathLst>
          </a:cu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469508" y="2449204"/>
            <a:ext cx="4026292" cy="4103996"/>
          </a:xfrm>
          <a:custGeom>
            <a:avLst/>
            <a:gdLst>
              <a:gd name="connsiteX0" fmla="*/ 3057462 w 3231634"/>
              <a:gd name="connsiteY0" fmla="*/ 3842657 h 3886200"/>
              <a:gd name="connsiteX1" fmla="*/ 3090120 w 3231634"/>
              <a:gd name="connsiteY1" fmla="*/ 3777343 h 3886200"/>
              <a:gd name="connsiteX2" fmla="*/ 3111891 w 3231634"/>
              <a:gd name="connsiteY2" fmla="*/ 3646715 h 3886200"/>
              <a:gd name="connsiteX3" fmla="*/ 3133662 w 3231634"/>
              <a:gd name="connsiteY3" fmla="*/ 3624943 h 3886200"/>
              <a:gd name="connsiteX4" fmla="*/ 3144548 w 3231634"/>
              <a:gd name="connsiteY4" fmla="*/ 3570515 h 3886200"/>
              <a:gd name="connsiteX5" fmla="*/ 3166320 w 3231634"/>
              <a:gd name="connsiteY5" fmla="*/ 3505200 h 3886200"/>
              <a:gd name="connsiteX6" fmla="*/ 3177205 w 3231634"/>
              <a:gd name="connsiteY6" fmla="*/ 3461657 h 3886200"/>
              <a:gd name="connsiteX7" fmla="*/ 3198977 w 3231634"/>
              <a:gd name="connsiteY7" fmla="*/ 3396343 h 3886200"/>
              <a:gd name="connsiteX8" fmla="*/ 3209862 w 3231634"/>
              <a:gd name="connsiteY8" fmla="*/ 3331029 h 3886200"/>
              <a:gd name="connsiteX9" fmla="*/ 3220748 w 3231634"/>
              <a:gd name="connsiteY9" fmla="*/ 3287486 h 3886200"/>
              <a:gd name="connsiteX10" fmla="*/ 3231634 w 3231634"/>
              <a:gd name="connsiteY10" fmla="*/ 3200400 h 3886200"/>
              <a:gd name="connsiteX11" fmla="*/ 3220748 w 3231634"/>
              <a:gd name="connsiteY11" fmla="*/ 2906486 h 3886200"/>
              <a:gd name="connsiteX12" fmla="*/ 3198977 w 3231634"/>
              <a:gd name="connsiteY12" fmla="*/ 2819400 h 3886200"/>
              <a:gd name="connsiteX13" fmla="*/ 3188091 w 3231634"/>
              <a:gd name="connsiteY13" fmla="*/ 2775857 h 3886200"/>
              <a:gd name="connsiteX14" fmla="*/ 3177205 w 3231634"/>
              <a:gd name="connsiteY14" fmla="*/ 2721429 h 3886200"/>
              <a:gd name="connsiteX15" fmla="*/ 3144548 w 3231634"/>
              <a:gd name="connsiteY15" fmla="*/ 2590800 h 3886200"/>
              <a:gd name="connsiteX16" fmla="*/ 3122777 w 3231634"/>
              <a:gd name="connsiteY16" fmla="*/ 2481943 h 3886200"/>
              <a:gd name="connsiteX17" fmla="*/ 3101005 w 3231634"/>
              <a:gd name="connsiteY17" fmla="*/ 2383972 h 3886200"/>
              <a:gd name="connsiteX18" fmla="*/ 3090120 w 3231634"/>
              <a:gd name="connsiteY18" fmla="*/ 2351315 h 3886200"/>
              <a:gd name="connsiteX19" fmla="*/ 3057462 w 3231634"/>
              <a:gd name="connsiteY19" fmla="*/ 2220686 h 3886200"/>
              <a:gd name="connsiteX20" fmla="*/ 3024805 w 3231634"/>
              <a:gd name="connsiteY20" fmla="*/ 2090057 h 3886200"/>
              <a:gd name="connsiteX21" fmla="*/ 3013920 w 3231634"/>
              <a:gd name="connsiteY21" fmla="*/ 2013857 h 3886200"/>
              <a:gd name="connsiteX22" fmla="*/ 2992148 w 3231634"/>
              <a:gd name="connsiteY22" fmla="*/ 1959429 h 3886200"/>
              <a:gd name="connsiteX23" fmla="*/ 2981262 w 3231634"/>
              <a:gd name="connsiteY23" fmla="*/ 1926772 h 3886200"/>
              <a:gd name="connsiteX24" fmla="*/ 2959491 w 3231634"/>
              <a:gd name="connsiteY24" fmla="*/ 1872343 h 3886200"/>
              <a:gd name="connsiteX25" fmla="*/ 2926834 w 3231634"/>
              <a:gd name="connsiteY25" fmla="*/ 1785257 h 3886200"/>
              <a:gd name="connsiteX26" fmla="*/ 2905062 w 3231634"/>
              <a:gd name="connsiteY26" fmla="*/ 1741715 h 3886200"/>
              <a:gd name="connsiteX27" fmla="*/ 2894177 w 3231634"/>
              <a:gd name="connsiteY27" fmla="*/ 1709057 h 3886200"/>
              <a:gd name="connsiteX28" fmla="*/ 2839748 w 3231634"/>
              <a:gd name="connsiteY28" fmla="*/ 1578429 h 3886200"/>
              <a:gd name="connsiteX29" fmla="*/ 2807091 w 3231634"/>
              <a:gd name="connsiteY29" fmla="*/ 1502229 h 3886200"/>
              <a:gd name="connsiteX30" fmla="*/ 2774434 w 3231634"/>
              <a:gd name="connsiteY30" fmla="*/ 1458686 h 3886200"/>
              <a:gd name="connsiteX31" fmla="*/ 2741777 w 3231634"/>
              <a:gd name="connsiteY31" fmla="*/ 1371600 h 3886200"/>
              <a:gd name="connsiteX32" fmla="*/ 2720005 w 3231634"/>
              <a:gd name="connsiteY32" fmla="*/ 1338943 h 3886200"/>
              <a:gd name="connsiteX33" fmla="*/ 2687348 w 3231634"/>
              <a:gd name="connsiteY33" fmla="*/ 1273629 h 3886200"/>
              <a:gd name="connsiteX34" fmla="*/ 2665577 w 3231634"/>
              <a:gd name="connsiteY34" fmla="*/ 1251857 h 3886200"/>
              <a:gd name="connsiteX35" fmla="*/ 2632920 w 3231634"/>
              <a:gd name="connsiteY35" fmla="*/ 1197429 h 3886200"/>
              <a:gd name="connsiteX36" fmla="*/ 2600262 w 3231634"/>
              <a:gd name="connsiteY36" fmla="*/ 1153886 h 3886200"/>
              <a:gd name="connsiteX37" fmla="*/ 2534948 w 3231634"/>
              <a:gd name="connsiteY37" fmla="*/ 1066800 h 3886200"/>
              <a:gd name="connsiteX38" fmla="*/ 2513177 w 3231634"/>
              <a:gd name="connsiteY38" fmla="*/ 1023257 h 3886200"/>
              <a:gd name="connsiteX39" fmla="*/ 2469634 w 3231634"/>
              <a:gd name="connsiteY39" fmla="*/ 979715 h 3886200"/>
              <a:gd name="connsiteX40" fmla="*/ 2436977 w 3231634"/>
              <a:gd name="connsiteY40" fmla="*/ 936172 h 3886200"/>
              <a:gd name="connsiteX41" fmla="*/ 2393434 w 3231634"/>
              <a:gd name="connsiteY41" fmla="*/ 881743 h 3886200"/>
              <a:gd name="connsiteX42" fmla="*/ 2349891 w 3231634"/>
              <a:gd name="connsiteY42" fmla="*/ 816429 h 3886200"/>
              <a:gd name="connsiteX43" fmla="*/ 2317234 w 3231634"/>
              <a:gd name="connsiteY43" fmla="*/ 772886 h 3886200"/>
              <a:gd name="connsiteX44" fmla="*/ 2284577 w 3231634"/>
              <a:gd name="connsiteY44" fmla="*/ 718457 h 3886200"/>
              <a:gd name="connsiteX45" fmla="*/ 2262805 w 3231634"/>
              <a:gd name="connsiteY45" fmla="*/ 696686 h 3886200"/>
              <a:gd name="connsiteX46" fmla="*/ 2208377 w 3231634"/>
              <a:gd name="connsiteY46" fmla="*/ 609600 h 3886200"/>
              <a:gd name="connsiteX47" fmla="*/ 2164834 w 3231634"/>
              <a:gd name="connsiteY47" fmla="*/ 566057 h 3886200"/>
              <a:gd name="connsiteX48" fmla="*/ 2088634 w 3231634"/>
              <a:gd name="connsiteY48" fmla="*/ 446315 h 3886200"/>
              <a:gd name="connsiteX49" fmla="*/ 2034205 w 3231634"/>
              <a:gd name="connsiteY49" fmla="*/ 391886 h 3886200"/>
              <a:gd name="connsiteX50" fmla="*/ 1990662 w 3231634"/>
              <a:gd name="connsiteY50" fmla="*/ 326572 h 3886200"/>
              <a:gd name="connsiteX51" fmla="*/ 1968891 w 3231634"/>
              <a:gd name="connsiteY51" fmla="*/ 304800 h 3886200"/>
              <a:gd name="connsiteX52" fmla="*/ 1936234 w 3231634"/>
              <a:gd name="connsiteY52" fmla="*/ 239486 h 3886200"/>
              <a:gd name="connsiteX53" fmla="*/ 1827377 w 3231634"/>
              <a:gd name="connsiteY53" fmla="*/ 141515 h 3886200"/>
              <a:gd name="connsiteX54" fmla="*/ 1772948 w 3231634"/>
              <a:gd name="connsiteY54" fmla="*/ 97972 h 3886200"/>
              <a:gd name="connsiteX55" fmla="*/ 1740291 w 3231634"/>
              <a:gd name="connsiteY55" fmla="*/ 87086 h 3886200"/>
              <a:gd name="connsiteX56" fmla="*/ 1707634 w 3231634"/>
              <a:gd name="connsiteY56" fmla="*/ 65315 h 3886200"/>
              <a:gd name="connsiteX57" fmla="*/ 1664091 w 3231634"/>
              <a:gd name="connsiteY57" fmla="*/ 54429 h 3886200"/>
              <a:gd name="connsiteX58" fmla="*/ 1620548 w 3231634"/>
              <a:gd name="connsiteY58" fmla="*/ 32657 h 3886200"/>
              <a:gd name="connsiteX59" fmla="*/ 1522577 w 3231634"/>
              <a:gd name="connsiteY59" fmla="*/ 0 h 3886200"/>
              <a:gd name="connsiteX60" fmla="*/ 1272205 w 3231634"/>
              <a:gd name="connsiteY60" fmla="*/ 10886 h 3886200"/>
              <a:gd name="connsiteX61" fmla="*/ 1021834 w 3231634"/>
              <a:gd name="connsiteY61" fmla="*/ 43543 h 3886200"/>
              <a:gd name="connsiteX62" fmla="*/ 771462 w 3231634"/>
              <a:gd name="connsiteY62" fmla="*/ 54429 h 3886200"/>
              <a:gd name="connsiteX63" fmla="*/ 706148 w 3231634"/>
              <a:gd name="connsiteY63" fmla="*/ 87086 h 3886200"/>
              <a:gd name="connsiteX64" fmla="*/ 673491 w 3231634"/>
              <a:gd name="connsiteY64" fmla="*/ 97972 h 3886200"/>
              <a:gd name="connsiteX65" fmla="*/ 575520 w 3231634"/>
              <a:gd name="connsiteY65" fmla="*/ 141515 h 3886200"/>
              <a:gd name="connsiteX66" fmla="*/ 521091 w 3231634"/>
              <a:gd name="connsiteY66" fmla="*/ 163286 h 3886200"/>
              <a:gd name="connsiteX67" fmla="*/ 477548 w 3231634"/>
              <a:gd name="connsiteY67" fmla="*/ 195943 h 3886200"/>
              <a:gd name="connsiteX68" fmla="*/ 434005 w 3231634"/>
              <a:gd name="connsiteY68" fmla="*/ 217715 h 3886200"/>
              <a:gd name="connsiteX69" fmla="*/ 401348 w 3231634"/>
              <a:gd name="connsiteY69" fmla="*/ 250372 h 3886200"/>
              <a:gd name="connsiteX70" fmla="*/ 357805 w 3231634"/>
              <a:gd name="connsiteY70" fmla="*/ 283029 h 3886200"/>
              <a:gd name="connsiteX71" fmla="*/ 336034 w 3231634"/>
              <a:gd name="connsiteY71" fmla="*/ 315686 h 3886200"/>
              <a:gd name="connsiteX72" fmla="*/ 281605 w 3231634"/>
              <a:gd name="connsiteY72" fmla="*/ 370115 h 3886200"/>
              <a:gd name="connsiteX73" fmla="*/ 238062 w 3231634"/>
              <a:gd name="connsiteY73" fmla="*/ 435429 h 3886200"/>
              <a:gd name="connsiteX74" fmla="*/ 227177 w 3231634"/>
              <a:gd name="connsiteY74" fmla="*/ 468086 h 3886200"/>
              <a:gd name="connsiteX75" fmla="*/ 205405 w 3231634"/>
              <a:gd name="connsiteY75" fmla="*/ 511629 h 3886200"/>
              <a:gd name="connsiteX76" fmla="*/ 150977 w 3231634"/>
              <a:gd name="connsiteY76" fmla="*/ 598715 h 3886200"/>
              <a:gd name="connsiteX77" fmla="*/ 129205 w 3231634"/>
              <a:gd name="connsiteY77" fmla="*/ 664029 h 3886200"/>
              <a:gd name="connsiteX78" fmla="*/ 85662 w 3231634"/>
              <a:gd name="connsiteY78" fmla="*/ 751115 h 3886200"/>
              <a:gd name="connsiteX79" fmla="*/ 53005 w 3231634"/>
              <a:gd name="connsiteY79" fmla="*/ 838200 h 3886200"/>
              <a:gd name="connsiteX80" fmla="*/ 31234 w 3231634"/>
              <a:gd name="connsiteY80" fmla="*/ 914400 h 3886200"/>
              <a:gd name="connsiteX81" fmla="*/ 9462 w 3231634"/>
              <a:gd name="connsiteY81" fmla="*/ 990600 h 3886200"/>
              <a:gd name="connsiteX82" fmla="*/ 20348 w 3231634"/>
              <a:gd name="connsiteY82" fmla="*/ 1632857 h 3886200"/>
              <a:gd name="connsiteX83" fmla="*/ 53005 w 3231634"/>
              <a:gd name="connsiteY83" fmla="*/ 1948543 h 3886200"/>
              <a:gd name="connsiteX84" fmla="*/ 74777 w 3231634"/>
              <a:gd name="connsiteY84" fmla="*/ 2046515 h 3886200"/>
              <a:gd name="connsiteX85" fmla="*/ 107434 w 3231634"/>
              <a:gd name="connsiteY85" fmla="*/ 2090057 h 3886200"/>
              <a:gd name="connsiteX86" fmla="*/ 140091 w 3231634"/>
              <a:gd name="connsiteY86" fmla="*/ 2166257 h 3886200"/>
              <a:gd name="connsiteX87" fmla="*/ 161862 w 3231634"/>
              <a:gd name="connsiteY87" fmla="*/ 2198915 h 3886200"/>
              <a:gd name="connsiteX88" fmla="*/ 194520 w 3231634"/>
              <a:gd name="connsiteY88" fmla="*/ 2253343 h 3886200"/>
              <a:gd name="connsiteX89" fmla="*/ 248948 w 3231634"/>
              <a:gd name="connsiteY89" fmla="*/ 2307772 h 3886200"/>
              <a:gd name="connsiteX90" fmla="*/ 270720 w 3231634"/>
              <a:gd name="connsiteY90" fmla="*/ 2329543 h 3886200"/>
              <a:gd name="connsiteX91" fmla="*/ 346920 w 3231634"/>
              <a:gd name="connsiteY91" fmla="*/ 2427515 h 3886200"/>
              <a:gd name="connsiteX92" fmla="*/ 379577 w 3231634"/>
              <a:gd name="connsiteY92" fmla="*/ 2471057 h 3886200"/>
              <a:gd name="connsiteX93" fmla="*/ 455777 w 3231634"/>
              <a:gd name="connsiteY93" fmla="*/ 2536372 h 3886200"/>
              <a:gd name="connsiteX94" fmla="*/ 542862 w 3231634"/>
              <a:gd name="connsiteY94" fmla="*/ 2601686 h 3886200"/>
              <a:gd name="connsiteX95" fmla="*/ 586405 w 3231634"/>
              <a:gd name="connsiteY95" fmla="*/ 2634343 h 3886200"/>
              <a:gd name="connsiteX96" fmla="*/ 608177 w 3231634"/>
              <a:gd name="connsiteY96" fmla="*/ 2656115 h 3886200"/>
              <a:gd name="connsiteX97" fmla="*/ 717034 w 3231634"/>
              <a:gd name="connsiteY97" fmla="*/ 2732315 h 3886200"/>
              <a:gd name="connsiteX98" fmla="*/ 760577 w 3231634"/>
              <a:gd name="connsiteY98" fmla="*/ 2764972 h 3886200"/>
              <a:gd name="connsiteX99" fmla="*/ 836777 w 3231634"/>
              <a:gd name="connsiteY99" fmla="*/ 2797629 h 3886200"/>
              <a:gd name="connsiteX100" fmla="*/ 880320 w 3231634"/>
              <a:gd name="connsiteY100" fmla="*/ 2819400 h 3886200"/>
              <a:gd name="connsiteX101" fmla="*/ 978291 w 3231634"/>
              <a:gd name="connsiteY101" fmla="*/ 2852057 h 3886200"/>
              <a:gd name="connsiteX102" fmla="*/ 1010948 w 3231634"/>
              <a:gd name="connsiteY102" fmla="*/ 2862943 h 3886200"/>
              <a:gd name="connsiteX103" fmla="*/ 1098034 w 3231634"/>
              <a:gd name="connsiteY103" fmla="*/ 2873829 h 3886200"/>
              <a:gd name="connsiteX104" fmla="*/ 1250434 w 3231634"/>
              <a:gd name="connsiteY104" fmla="*/ 2917372 h 3886200"/>
              <a:gd name="connsiteX105" fmla="*/ 1283091 w 3231634"/>
              <a:gd name="connsiteY105" fmla="*/ 2928257 h 3886200"/>
              <a:gd name="connsiteX106" fmla="*/ 1381062 w 3231634"/>
              <a:gd name="connsiteY106" fmla="*/ 2950029 h 3886200"/>
              <a:gd name="connsiteX107" fmla="*/ 1446377 w 3231634"/>
              <a:gd name="connsiteY107" fmla="*/ 2971800 h 3886200"/>
              <a:gd name="connsiteX108" fmla="*/ 1566120 w 3231634"/>
              <a:gd name="connsiteY108" fmla="*/ 3004457 h 3886200"/>
              <a:gd name="connsiteX109" fmla="*/ 1609662 w 3231634"/>
              <a:gd name="connsiteY109" fmla="*/ 3026229 h 3886200"/>
              <a:gd name="connsiteX110" fmla="*/ 1653205 w 3231634"/>
              <a:gd name="connsiteY110" fmla="*/ 3058886 h 3886200"/>
              <a:gd name="connsiteX111" fmla="*/ 1685862 w 3231634"/>
              <a:gd name="connsiteY111" fmla="*/ 3069772 h 3886200"/>
              <a:gd name="connsiteX112" fmla="*/ 1772948 w 3231634"/>
              <a:gd name="connsiteY112" fmla="*/ 3124200 h 3886200"/>
              <a:gd name="connsiteX113" fmla="*/ 1827377 w 3231634"/>
              <a:gd name="connsiteY113" fmla="*/ 3167743 h 3886200"/>
              <a:gd name="connsiteX114" fmla="*/ 1968891 w 3231634"/>
              <a:gd name="connsiteY114" fmla="*/ 3222172 h 3886200"/>
              <a:gd name="connsiteX115" fmla="*/ 2012434 w 3231634"/>
              <a:gd name="connsiteY115" fmla="*/ 3233057 h 3886200"/>
              <a:gd name="connsiteX116" fmla="*/ 2045091 w 3231634"/>
              <a:gd name="connsiteY116" fmla="*/ 3243943 h 3886200"/>
              <a:gd name="connsiteX117" fmla="*/ 2143062 w 3231634"/>
              <a:gd name="connsiteY117" fmla="*/ 3254829 h 3886200"/>
              <a:gd name="connsiteX118" fmla="*/ 2251920 w 3231634"/>
              <a:gd name="connsiteY118" fmla="*/ 3309257 h 3886200"/>
              <a:gd name="connsiteX119" fmla="*/ 2295462 w 3231634"/>
              <a:gd name="connsiteY119" fmla="*/ 3320143 h 3886200"/>
              <a:gd name="connsiteX120" fmla="*/ 2382548 w 3231634"/>
              <a:gd name="connsiteY120" fmla="*/ 3363686 h 3886200"/>
              <a:gd name="connsiteX121" fmla="*/ 2415205 w 3231634"/>
              <a:gd name="connsiteY121" fmla="*/ 3385457 h 3886200"/>
              <a:gd name="connsiteX122" fmla="*/ 2513177 w 3231634"/>
              <a:gd name="connsiteY122" fmla="*/ 3429000 h 3886200"/>
              <a:gd name="connsiteX123" fmla="*/ 2589377 w 3231634"/>
              <a:gd name="connsiteY123" fmla="*/ 3516086 h 3886200"/>
              <a:gd name="connsiteX124" fmla="*/ 2622034 w 3231634"/>
              <a:gd name="connsiteY124" fmla="*/ 3548743 h 3886200"/>
              <a:gd name="connsiteX125" fmla="*/ 2676462 w 3231634"/>
              <a:gd name="connsiteY125" fmla="*/ 3646715 h 3886200"/>
              <a:gd name="connsiteX126" fmla="*/ 2698234 w 3231634"/>
              <a:gd name="connsiteY126" fmla="*/ 3679372 h 3886200"/>
              <a:gd name="connsiteX127" fmla="*/ 2730891 w 3231634"/>
              <a:gd name="connsiteY127" fmla="*/ 3701143 h 3886200"/>
              <a:gd name="connsiteX128" fmla="*/ 2774434 w 3231634"/>
              <a:gd name="connsiteY128" fmla="*/ 3766457 h 3886200"/>
              <a:gd name="connsiteX129" fmla="*/ 2839748 w 3231634"/>
              <a:gd name="connsiteY129" fmla="*/ 3831772 h 3886200"/>
              <a:gd name="connsiteX130" fmla="*/ 2861520 w 3231634"/>
              <a:gd name="connsiteY130" fmla="*/ 3853543 h 3886200"/>
              <a:gd name="connsiteX131" fmla="*/ 2883291 w 3231634"/>
              <a:gd name="connsiteY131" fmla="*/ 3875315 h 3886200"/>
              <a:gd name="connsiteX132" fmla="*/ 2915948 w 3231634"/>
              <a:gd name="connsiteY132" fmla="*/ 3886200 h 3886200"/>
              <a:gd name="connsiteX133" fmla="*/ 2970377 w 3231634"/>
              <a:gd name="connsiteY133" fmla="*/ 3853543 h 3886200"/>
              <a:gd name="connsiteX134" fmla="*/ 2981262 w 3231634"/>
              <a:gd name="connsiteY134" fmla="*/ 3820886 h 3886200"/>
              <a:gd name="connsiteX135" fmla="*/ 3057462 w 3231634"/>
              <a:gd name="connsiteY135" fmla="*/ 3842657 h 38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3231634" h="3886200">
                <a:moveTo>
                  <a:pt x="3057462" y="3842657"/>
                </a:moveTo>
                <a:cubicBezTo>
                  <a:pt x="3075605" y="3835400"/>
                  <a:pt x="3085113" y="3807388"/>
                  <a:pt x="3090120" y="3777343"/>
                </a:cubicBezTo>
                <a:cubicBezTo>
                  <a:pt x="3091941" y="3766416"/>
                  <a:pt x="3094222" y="3676164"/>
                  <a:pt x="3111891" y="3646715"/>
                </a:cubicBezTo>
                <a:cubicBezTo>
                  <a:pt x="3117171" y="3637914"/>
                  <a:pt x="3126405" y="3632200"/>
                  <a:pt x="3133662" y="3624943"/>
                </a:cubicBezTo>
                <a:cubicBezTo>
                  <a:pt x="3137291" y="3606800"/>
                  <a:pt x="3139680" y="3588365"/>
                  <a:pt x="3144548" y="3570515"/>
                </a:cubicBezTo>
                <a:cubicBezTo>
                  <a:pt x="3150587" y="3548374"/>
                  <a:pt x="3160754" y="3527464"/>
                  <a:pt x="3166320" y="3505200"/>
                </a:cubicBezTo>
                <a:cubicBezTo>
                  <a:pt x="3169948" y="3490686"/>
                  <a:pt x="3172906" y="3475987"/>
                  <a:pt x="3177205" y="3461657"/>
                </a:cubicBezTo>
                <a:cubicBezTo>
                  <a:pt x="3183799" y="3439676"/>
                  <a:pt x="3198977" y="3396343"/>
                  <a:pt x="3198977" y="3396343"/>
                </a:cubicBezTo>
                <a:cubicBezTo>
                  <a:pt x="3202605" y="3374572"/>
                  <a:pt x="3205533" y="3352672"/>
                  <a:pt x="3209862" y="3331029"/>
                </a:cubicBezTo>
                <a:cubicBezTo>
                  <a:pt x="3212796" y="3316358"/>
                  <a:pt x="3218288" y="3302243"/>
                  <a:pt x="3220748" y="3287486"/>
                </a:cubicBezTo>
                <a:cubicBezTo>
                  <a:pt x="3225558" y="3258629"/>
                  <a:pt x="3228005" y="3229429"/>
                  <a:pt x="3231634" y="3200400"/>
                </a:cubicBezTo>
                <a:cubicBezTo>
                  <a:pt x="3228005" y="3102429"/>
                  <a:pt x="3226864" y="3004334"/>
                  <a:pt x="3220748" y="2906486"/>
                </a:cubicBezTo>
                <a:cubicBezTo>
                  <a:pt x="3218093" y="2863999"/>
                  <a:pt x="3209213" y="2855226"/>
                  <a:pt x="3198977" y="2819400"/>
                </a:cubicBezTo>
                <a:cubicBezTo>
                  <a:pt x="3194867" y="2805015"/>
                  <a:pt x="3191337" y="2790462"/>
                  <a:pt x="3188091" y="2775857"/>
                </a:cubicBezTo>
                <a:cubicBezTo>
                  <a:pt x="3184077" y="2757796"/>
                  <a:pt x="3181443" y="2739439"/>
                  <a:pt x="3177205" y="2721429"/>
                </a:cubicBezTo>
                <a:cubicBezTo>
                  <a:pt x="3166925" y="2677739"/>
                  <a:pt x="3151927" y="2635072"/>
                  <a:pt x="3144548" y="2590800"/>
                </a:cubicBezTo>
                <a:cubicBezTo>
                  <a:pt x="3123219" y="2462831"/>
                  <a:pt x="3144426" y="2579365"/>
                  <a:pt x="3122777" y="2481943"/>
                </a:cubicBezTo>
                <a:cubicBezTo>
                  <a:pt x="3111553" y="2431435"/>
                  <a:pt x="3114279" y="2430432"/>
                  <a:pt x="3101005" y="2383972"/>
                </a:cubicBezTo>
                <a:cubicBezTo>
                  <a:pt x="3097853" y="2372939"/>
                  <a:pt x="3093417" y="2362306"/>
                  <a:pt x="3090120" y="2351315"/>
                </a:cubicBezTo>
                <a:cubicBezTo>
                  <a:pt x="3075545" y="2302730"/>
                  <a:pt x="3064928" y="2269216"/>
                  <a:pt x="3057462" y="2220686"/>
                </a:cubicBezTo>
                <a:cubicBezTo>
                  <a:pt x="3040264" y="2108898"/>
                  <a:pt x="3062046" y="2164536"/>
                  <a:pt x="3024805" y="2090057"/>
                </a:cubicBezTo>
                <a:cubicBezTo>
                  <a:pt x="3021177" y="2064657"/>
                  <a:pt x="3020143" y="2038749"/>
                  <a:pt x="3013920" y="2013857"/>
                </a:cubicBezTo>
                <a:cubicBezTo>
                  <a:pt x="3009181" y="1994900"/>
                  <a:pt x="2999009" y="1977725"/>
                  <a:pt x="2992148" y="1959429"/>
                </a:cubicBezTo>
                <a:cubicBezTo>
                  <a:pt x="2988119" y="1948685"/>
                  <a:pt x="2985291" y="1937516"/>
                  <a:pt x="2981262" y="1926772"/>
                </a:cubicBezTo>
                <a:cubicBezTo>
                  <a:pt x="2974401" y="1908476"/>
                  <a:pt x="2966352" y="1890639"/>
                  <a:pt x="2959491" y="1872343"/>
                </a:cubicBezTo>
                <a:cubicBezTo>
                  <a:pt x="2937953" y="1814909"/>
                  <a:pt x="2960482" y="1860965"/>
                  <a:pt x="2926834" y="1785257"/>
                </a:cubicBezTo>
                <a:cubicBezTo>
                  <a:pt x="2920243" y="1770428"/>
                  <a:pt x="2911454" y="1756630"/>
                  <a:pt x="2905062" y="1741715"/>
                </a:cubicBezTo>
                <a:cubicBezTo>
                  <a:pt x="2900542" y="1731168"/>
                  <a:pt x="2898439" y="1719711"/>
                  <a:pt x="2894177" y="1709057"/>
                </a:cubicBezTo>
                <a:cubicBezTo>
                  <a:pt x="2876658" y="1665260"/>
                  <a:pt x="2854665" y="1623179"/>
                  <a:pt x="2839748" y="1578429"/>
                </a:cubicBezTo>
                <a:cubicBezTo>
                  <a:pt x="2829166" y="1546685"/>
                  <a:pt x="2826306" y="1532973"/>
                  <a:pt x="2807091" y="1502229"/>
                </a:cubicBezTo>
                <a:cubicBezTo>
                  <a:pt x="2797475" y="1486844"/>
                  <a:pt x="2785320" y="1473200"/>
                  <a:pt x="2774434" y="1458686"/>
                </a:cubicBezTo>
                <a:cubicBezTo>
                  <a:pt x="2765014" y="1430426"/>
                  <a:pt x="2754790" y="1397626"/>
                  <a:pt x="2741777" y="1371600"/>
                </a:cubicBezTo>
                <a:cubicBezTo>
                  <a:pt x="2735926" y="1359898"/>
                  <a:pt x="2727262" y="1349829"/>
                  <a:pt x="2720005" y="1338943"/>
                </a:cubicBezTo>
                <a:cubicBezTo>
                  <a:pt x="2708507" y="1304448"/>
                  <a:pt x="2711467" y="1303777"/>
                  <a:pt x="2687348" y="1273629"/>
                </a:cubicBezTo>
                <a:cubicBezTo>
                  <a:pt x="2680937" y="1265615"/>
                  <a:pt x="2671542" y="1260209"/>
                  <a:pt x="2665577" y="1251857"/>
                </a:cubicBezTo>
                <a:cubicBezTo>
                  <a:pt x="2653279" y="1234640"/>
                  <a:pt x="2644656" y="1215033"/>
                  <a:pt x="2632920" y="1197429"/>
                </a:cubicBezTo>
                <a:cubicBezTo>
                  <a:pt x="2622856" y="1182333"/>
                  <a:pt x="2610666" y="1168749"/>
                  <a:pt x="2600262" y="1153886"/>
                </a:cubicBezTo>
                <a:cubicBezTo>
                  <a:pt x="2542818" y="1071824"/>
                  <a:pt x="2578442" y="1110294"/>
                  <a:pt x="2534948" y="1066800"/>
                </a:cubicBezTo>
                <a:cubicBezTo>
                  <a:pt x="2527691" y="1052286"/>
                  <a:pt x="2522913" y="1036239"/>
                  <a:pt x="2513177" y="1023257"/>
                </a:cubicBezTo>
                <a:cubicBezTo>
                  <a:pt x="2500861" y="1006836"/>
                  <a:pt x="2483151" y="995162"/>
                  <a:pt x="2469634" y="979715"/>
                </a:cubicBezTo>
                <a:cubicBezTo>
                  <a:pt x="2457687" y="966061"/>
                  <a:pt x="2447863" y="950686"/>
                  <a:pt x="2436977" y="936172"/>
                </a:cubicBezTo>
                <a:cubicBezTo>
                  <a:pt x="2412462" y="862630"/>
                  <a:pt x="2446460" y="942344"/>
                  <a:pt x="2393434" y="881743"/>
                </a:cubicBezTo>
                <a:cubicBezTo>
                  <a:pt x="2376204" y="862051"/>
                  <a:pt x="2364896" y="837865"/>
                  <a:pt x="2349891" y="816429"/>
                </a:cubicBezTo>
                <a:cubicBezTo>
                  <a:pt x="2339487" y="801566"/>
                  <a:pt x="2327298" y="787982"/>
                  <a:pt x="2317234" y="772886"/>
                </a:cubicBezTo>
                <a:cubicBezTo>
                  <a:pt x="2305498" y="755281"/>
                  <a:pt x="2296875" y="735674"/>
                  <a:pt x="2284577" y="718457"/>
                </a:cubicBezTo>
                <a:cubicBezTo>
                  <a:pt x="2278612" y="710106"/>
                  <a:pt x="2269216" y="704700"/>
                  <a:pt x="2262805" y="696686"/>
                </a:cubicBezTo>
                <a:cubicBezTo>
                  <a:pt x="2204107" y="623315"/>
                  <a:pt x="2288504" y="712621"/>
                  <a:pt x="2208377" y="609600"/>
                </a:cubicBezTo>
                <a:cubicBezTo>
                  <a:pt x="2195775" y="593397"/>
                  <a:pt x="2177436" y="582260"/>
                  <a:pt x="2164834" y="566057"/>
                </a:cubicBezTo>
                <a:cubicBezTo>
                  <a:pt x="2037556" y="402415"/>
                  <a:pt x="2244282" y="636551"/>
                  <a:pt x="2088634" y="446315"/>
                </a:cubicBezTo>
                <a:cubicBezTo>
                  <a:pt x="2072386" y="426457"/>
                  <a:pt x="2048438" y="413235"/>
                  <a:pt x="2034205" y="391886"/>
                </a:cubicBezTo>
                <a:cubicBezTo>
                  <a:pt x="2019691" y="370115"/>
                  <a:pt x="2009164" y="345075"/>
                  <a:pt x="1990662" y="326572"/>
                </a:cubicBezTo>
                <a:cubicBezTo>
                  <a:pt x="1983405" y="319315"/>
                  <a:pt x="1974330" y="313503"/>
                  <a:pt x="1968891" y="304800"/>
                </a:cubicBezTo>
                <a:cubicBezTo>
                  <a:pt x="1955990" y="284159"/>
                  <a:pt x="1951075" y="258779"/>
                  <a:pt x="1936234" y="239486"/>
                </a:cubicBezTo>
                <a:cubicBezTo>
                  <a:pt x="1871372" y="155165"/>
                  <a:pt x="1882424" y="182800"/>
                  <a:pt x="1827377" y="141515"/>
                </a:cubicBezTo>
                <a:cubicBezTo>
                  <a:pt x="1808789" y="127574"/>
                  <a:pt x="1792651" y="110286"/>
                  <a:pt x="1772948" y="97972"/>
                </a:cubicBezTo>
                <a:cubicBezTo>
                  <a:pt x="1763218" y="91890"/>
                  <a:pt x="1750554" y="92218"/>
                  <a:pt x="1740291" y="87086"/>
                </a:cubicBezTo>
                <a:cubicBezTo>
                  <a:pt x="1728589" y="81235"/>
                  <a:pt x="1719659" y="70469"/>
                  <a:pt x="1707634" y="65315"/>
                </a:cubicBezTo>
                <a:cubicBezTo>
                  <a:pt x="1693883" y="59422"/>
                  <a:pt x="1678099" y="59682"/>
                  <a:pt x="1664091" y="54429"/>
                </a:cubicBezTo>
                <a:cubicBezTo>
                  <a:pt x="1648897" y="48731"/>
                  <a:pt x="1635377" y="39248"/>
                  <a:pt x="1620548" y="32657"/>
                </a:cubicBezTo>
                <a:cubicBezTo>
                  <a:pt x="1567847" y="9234"/>
                  <a:pt x="1573118" y="12636"/>
                  <a:pt x="1522577" y="0"/>
                </a:cubicBezTo>
                <a:lnTo>
                  <a:pt x="1272205" y="10886"/>
                </a:lnTo>
                <a:cubicBezTo>
                  <a:pt x="965952" y="29447"/>
                  <a:pt x="1395583" y="12397"/>
                  <a:pt x="1021834" y="43543"/>
                </a:cubicBezTo>
                <a:cubicBezTo>
                  <a:pt x="938586" y="50480"/>
                  <a:pt x="854919" y="50800"/>
                  <a:pt x="771462" y="54429"/>
                </a:cubicBezTo>
                <a:cubicBezTo>
                  <a:pt x="664070" y="81278"/>
                  <a:pt x="775470" y="45493"/>
                  <a:pt x="706148" y="87086"/>
                </a:cubicBezTo>
                <a:cubicBezTo>
                  <a:pt x="696309" y="92990"/>
                  <a:pt x="684235" y="93943"/>
                  <a:pt x="673491" y="97972"/>
                </a:cubicBezTo>
                <a:cubicBezTo>
                  <a:pt x="570205" y="136704"/>
                  <a:pt x="664600" y="101924"/>
                  <a:pt x="575520" y="141515"/>
                </a:cubicBezTo>
                <a:cubicBezTo>
                  <a:pt x="557664" y="149451"/>
                  <a:pt x="538173" y="153796"/>
                  <a:pt x="521091" y="163286"/>
                </a:cubicBezTo>
                <a:cubicBezTo>
                  <a:pt x="505231" y="172097"/>
                  <a:pt x="492933" y="186327"/>
                  <a:pt x="477548" y="195943"/>
                </a:cubicBezTo>
                <a:cubicBezTo>
                  <a:pt x="463787" y="204544"/>
                  <a:pt x="447210" y="208283"/>
                  <a:pt x="434005" y="217715"/>
                </a:cubicBezTo>
                <a:cubicBezTo>
                  <a:pt x="421478" y="226663"/>
                  <a:pt x="413037" y="240353"/>
                  <a:pt x="401348" y="250372"/>
                </a:cubicBezTo>
                <a:cubicBezTo>
                  <a:pt x="387573" y="262179"/>
                  <a:pt x="372319" y="272143"/>
                  <a:pt x="357805" y="283029"/>
                </a:cubicBezTo>
                <a:cubicBezTo>
                  <a:pt x="350548" y="293915"/>
                  <a:pt x="344649" y="305840"/>
                  <a:pt x="336034" y="315686"/>
                </a:cubicBezTo>
                <a:cubicBezTo>
                  <a:pt x="319138" y="334996"/>
                  <a:pt x="281605" y="370115"/>
                  <a:pt x="281605" y="370115"/>
                </a:cubicBezTo>
                <a:cubicBezTo>
                  <a:pt x="255723" y="447765"/>
                  <a:pt x="292423" y="353888"/>
                  <a:pt x="238062" y="435429"/>
                </a:cubicBezTo>
                <a:cubicBezTo>
                  <a:pt x="231697" y="444976"/>
                  <a:pt x="231697" y="457539"/>
                  <a:pt x="227177" y="468086"/>
                </a:cubicBezTo>
                <a:cubicBezTo>
                  <a:pt x="220785" y="483002"/>
                  <a:pt x="213582" y="497612"/>
                  <a:pt x="205405" y="511629"/>
                </a:cubicBezTo>
                <a:cubicBezTo>
                  <a:pt x="188157" y="541198"/>
                  <a:pt x="161802" y="566240"/>
                  <a:pt x="150977" y="598715"/>
                </a:cubicBezTo>
                <a:cubicBezTo>
                  <a:pt x="143720" y="620486"/>
                  <a:pt x="139468" y="643503"/>
                  <a:pt x="129205" y="664029"/>
                </a:cubicBezTo>
                <a:cubicBezTo>
                  <a:pt x="114691" y="693058"/>
                  <a:pt x="95925" y="720325"/>
                  <a:pt x="85662" y="751115"/>
                </a:cubicBezTo>
                <a:cubicBezTo>
                  <a:pt x="60955" y="825240"/>
                  <a:pt x="92054" y="734069"/>
                  <a:pt x="53005" y="838200"/>
                </a:cubicBezTo>
                <a:cubicBezTo>
                  <a:pt x="37349" y="879949"/>
                  <a:pt x="44955" y="866377"/>
                  <a:pt x="31234" y="914400"/>
                </a:cubicBezTo>
                <a:cubicBezTo>
                  <a:pt x="0" y="1023718"/>
                  <a:pt x="43494" y="854477"/>
                  <a:pt x="9462" y="990600"/>
                </a:cubicBezTo>
                <a:cubicBezTo>
                  <a:pt x="13091" y="1204686"/>
                  <a:pt x="15127" y="1418804"/>
                  <a:pt x="20348" y="1632857"/>
                </a:cubicBezTo>
                <a:cubicBezTo>
                  <a:pt x="31191" y="2077392"/>
                  <a:pt x="5104" y="1756938"/>
                  <a:pt x="53005" y="1948543"/>
                </a:cubicBezTo>
                <a:cubicBezTo>
                  <a:pt x="58038" y="1968677"/>
                  <a:pt x="60935" y="2022291"/>
                  <a:pt x="74777" y="2046515"/>
                </a:cubicBezTo>
                <a:cubicBezTo>
                  <a:pt x="83778" y="2062267"/>
                  <a:pt x="98746" y="2074130"/>
                  <a:pt x="107434" y="2090057"/>
                </a:cubicBezTo>
                <a:cubicBezTo>
                  <a:pt x="120667" y="2114317"/>
                  <a:pt x="127733" y="2141540"/>
                  <a:pt x="140091" y="2166257"/>
                </a:cubicBezTo>
                <a:cubicBezTo>
                  <a:pt x="145942" y="2177959"/>
                  <a:pt x="154928" y="2187821"/>
                  <a:pt x="161862" y="2198915"/>
                </a:cubicBezTo>
                <a:cubicBezTo>
                  <a:pt x="173076" y="2216857"/>
                  <a:pt x="181303" y="2236821"/>
                  <a:pt x="194520" y="2253343"/>
                </a:cubicBezTo>
                <a:cubicBezTo>
                  <a:pt x="210548" y="2273378"/>
                  <a:pt x="230805" y="2289629"/>
                  <a:pt x="248948" y="2307772"/>
                </a:cubicBezTo>
                <a:cubicBezTo>
                  <a:pt x="256205" y="2315029"/>
                  <a:pt x="264755" y="2321191"/>
                  <a:pt x="270720" y="2329543"/>
                </a:cubicBezTo>
                <a:cubicBezTo>
                  <a:pt x="464425" y="2600733"/>
                  <a:pt x="259242" y="2322303"/>
                  <a:pt x="346920" y="2427515"/>
                </a:cubicBezTo>
                <a:cubicBezTo>
                  <a:pt x="358535" y="2441452"/>
                  <a:pt x="367962" y="2457119"/>
                  <a:pt x="379577" y="2471057"/>
                </a:cubicBezTo>
                <a:cubicBezTo>
                  <a:pt x="401510" y="2497377"/>
                  <a:pt x="430159" y="2513316"/>
                  <a:pt x="455777" y="2536372"/>
                </a:cubicBezTo>
                <a:cubicBezTo>
                  <a:pt x="529356" y="2602593"/>
                  <a:pt x="480928" y="2581041"/>
                  <a:pt x="542862" y="2601686"/>
                </a:cubicBezTo>
                <a:cubicBezTo>
                  <a:pt x="557376" y="2612572"/>
                  <a:pt x="572467" y="2622728"/>
                  <a:pt x="586405" y="2634343"/>
                </a:cubicBezTo>
                <a:cubicBezTo>
                  <a:pt x="594290" y="2640913"/>
                  <a:pt x="599966" y="2649957"/>
                  <a:pt x="608177" y="2656115"/>
                </a:cubicBezTo>
                <a:cubicBezTo>
                  <a:pt x="643611" y="2682690"/>
                  <a:pt x="680992" y="2706571"/>
                  <a:pt x="717034" y="2732315"/>
                </a:cubicBezTo>
                <a:cubicBezTo>
                  <a:pt x="731797" y="2742860"/>
                  <a:pt x="743901" y="2757825"/>
                  <a:pt x="760577" y="2764972"/>
                </a:cubicBezTo>
                <a:cubicBezTo>
                  <a:pt x="785977" y="2775858"/>
                  <a:pt x="811620" y="2786194"/>
                  <a:pt x="836777" y="2797629"/>
                </a:cubicBezTo>
                <a:cubicBezTo>
                  <a:pt x="851550" y="2804344"/>
                  <a:pt x="865174" y="2813575"/>
                  <a:pt x="880320" y="2819400"/>
                </a:cubicBezTo>
                <a:cubicBezTo>
                  <a:pt x="912449" y="2831757"/>
                  <a:pt x="945634" y="2841171"/>
                  <a:pt x="978291" y="2852057"/>
                </a:cubicBezTo>
                <a:cubicBezTo>
                  <a:pt x="989177" y="2855686"/>
                  <a:pt x="999562" y="2861520"/>
                  <a:pt x="1010948" y="2862943"/>
                </a:cubicBezTo>
                <a:lnTo>
                  <a:pt x="1098034" y="2873829"/>
                </a:lnTo>
                <a:cubicBezTo>
                  <a:pt x="1223176" y="2915542"/>
                  <a:pt x="1100089" y="2876369"/>
                  <a:pt x="1250434" y="2917372"/>
                </a:cubicBezTo>
                <a:cubicBezTo>
                  <a:pt x="1261504" y="2920391"/>
                  <a:pt x="1271959" y="2925474"/>
                  <a:pt x="1283091" y="2928257"/>
                </a:cubicBezTo>
                <a:cubicBezTo>
                  <a:pt x="1345247" y="2943796"/>
                  <a:pt x="1325184" y="2933266"/>
                  <a:pt x="1381062" y="2950029"/>
                </a:cubicBezTo>
                <a:cubicBezTo>
                  <a:pt x="1403043" y="2956623"/>
                  <a:pt x="1423873" y="2967299"/>
                  <a:pt x="1446377" y="2971800"/>
                </a:cubicBezTo>
                <a:cubicBezTo>
                  <a:pt x="1486187" y="2979762"/>
                  <a:pt x="1529297" y="2986045"/>
                  <a:pt x="1566120" y="3004457"/>
                </a:cubicBezTo>
                <a:cubicBezTo>
                  <a:pt x="1580634" y="3011714"/>
                  <a:pt x="1595901" y="3017628"/>
                  <a:pt x="1609662" y="3026229"/>
                </a:cubicBezTo>
                <a:cubicBezTo>
                  <a:pt x="1625047" y="3035845"/>
                  <a:pt x="1637453" y="3049885"/>
                  <a:pt x="1653205" y="3058886"/>
                </a:cubicBezTo>
                <a:cubicBezTo>
                  <a:pt x="1663168" y="3064579"/>
                  <a:pt x="1675599" y="3064640"/>
                  <a:pt x="1685862" y="3069772"/>
                </a:cubicBezTo>
                <a:cubicBezTo>
                  <a:pt x="1698155" y="3075918"/>
                  <a:pt x="1755678" y="3111247"/>
                  <a:pt x="1772948" y="3124200"/>
                </a:cubicBezTo>
                <a:cubicBezTo>
                  <a:pt x="1791536" y="3138141"/>
                  <a:pt x="1808045" y="3154855"/>
                  <a:pt x="1827377" y="3167743"/>
                </a:cubicBezTo>
                <a:cubicBezTo>
                  <a:pt x="1861289" y="3190351"/>
                  <a:pt x="1941268" y="3215267"/>
                  <a:pt x="1968891" y="3222172"/>
                </a:cubicBezTo>
                <a:cubicBezTo>
                  <a:pt x="1983405" y="3225800"/>
                  <a:pt x="1998049" y="3228947"/>
                  <a:pt x="2012434" y="3233057"/>
                </a:cubicBezTo>
                <a:cubicBezTo>
                  <a:pt x="2023467" y="3236209"/>
                  <a:pt x="2033773" y="3242057"/>
                  <a:pt x="2045091" y="3243943"/>
                </a:cubicBezTo>
                <a:cubicBezTo>
                  <a:pt x="2077502" y="3249345"/>
                  <a:pt x="2110405" y="3251200"/>
                  <a:pt x="2143062" y="3254829"/>
                </a:cubicBezTo>
                <a:cubicBezTo>
                  <a:pt x="2179348" y="3272972"/>
                  <a:pt x="2212563" y="3299417"/>
                  <a:pt x="2251920" y="3309257"/>
                </a:cubicBezTo>
                <a:cubicBezTo>
                  <a:pt x="2266434" y="3312886"/>
                  <a:pt x="2281652" y="3314389"/>
                  <a:pt x="2295462" y="3320143"/>
                </a:cubicBezTo>
                <a:cubicBezTo>
                  <a:pt x="2325420" y="3332626"/>
                  <a:pt x="2355544" y="3345683"/>
                  <a:pt x="2382548" y="3363686"/>
                </a:cubicBezTo>
                <a:cubicBezTo>
                  <a:pt x="2393434" y="3370943"/>
                  <a:pt x="2403250" y="3380144"/>
                  <a:pt x="2415205" y="3385457"/>
                </a:cubicBezTo>
                <a:cubicBezTo>
                  <a:pt x="2469059" y="3409392"/>
                  <a:pt x="2475034" y="3395624"/>
                  <a:pt x="2513177" y="3429000"/>
                </a:cubicBezTo>
                <a:cubicBezTo>
                  <a:pt x="2617537" y="3520316"/>
                  <a:pt x="2532629" y="3447989"/>
                  <a:pt x="2589377" y="3516086"/>
                </a:cubicBezTo>
                <a:cubicBezTo>
                  <a:pt x="2599232" y="3527912"/>
                  <a:pt x="2611148" y="3537857"/>
                  <a:pt x="2622034" y="3548743"/>
                </a:cubicBezTo>
                <a:cubicBezTo>
                  <a:pt x="2641194" y="3606222"/>
                  <a:pt x="2626556" y="3571856"/>
                  <a:pt x="2676462" y="3646715"/>
                </a:cubicBezTo>
                <a:cubicBezTo>
                  <a:pt x="2683719" y="3657601"/>
                  <a:pt x="2687348" y="3672115"/>
                  <a:pt x="2698234" y="3679372"/>
                </a:cubicBezTo>
                <a:lnTo>
                  <a:pt x="2730891" y="3701143"/>
                </a:lnTo>
                <a:cubicBezTo>
                  <a:pt x="2745405" y="3722914"/>
                  <a:pt x="2755932" y="3747955"/>
                  <a:pt x="2774434" y="3766457"/>
                </a:cubicBezTo>
                <a:lnTo>
                  <a:pt x="2839748" y="3831772"/>
                </a:lnTo>
                <a:lnTo>
                  <a:pt x="2861520" y="3853543"/>
                </a:lnTo>
                <a:cubicBezTo>
                  <a:pt x="2868777" y="3860800"/>
                  <a:pt x="2873554" y="3872070"/>
                  <a:pt x="2883291" y="3875315"/>
                </a:cubicBezTo>
                <a:lnTo>
                  <a:pt x="2915948" y="3886200"/>
                </a:lnTo>
                <a:cubicBezTo>
                  <a:pt x="2941636" y="3877638"/>
                  <a:pt x="2955434" y="3878448"/>
                  <a:pt x="2970377" y="3853543"/>
                </a:cubicBezTo>
                <a:cubicBezTo>
                  <a:pt x="2976280" y="3843704"/>
                  <a:pt x="2973148" y="3829000"/>
                  <a:pt x="2981262" y="3820886"/>
                </a:cubicBezTo>
                <a:cubicBezTo>
                  <a:pt x="2999033" y="3803115"/>
                  <a:pt x="3039319" y="3849914"/>
                  <a:pt x="3057462" y="3842657"/>
                </a:cubicBezTo>
                <a:close/>
              </a:path>
            </a:pathLst>
          </a:cu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3352800" y="1404258"/>
            <a:ext cx="4093029" cy="3402352"/>
          </a:xfrm>
          <a:custGeom>
            <a:avLst/>
            <a:gdLst>
              <a:gd name="connsiteX0" fmla="*/ 195943 w 4093029"/>
              <a:gd name="connsiteY0" fmla="*/ 21771 h 3402352"/>
              <a:gd name="connsiteX1" fmla="*/ 206829 w 4093029"/>
              <a:gd name="connsiteY1" fmla="*/ 163285 h 3402352"/>
              <a:gd name="connsiteX2" fmla="*/ 228600 w 4093029"/>
              <a:gd name="connsiteY2" fmla="*/ 718456 h 3402352"/>
              <a:gd name="connsiteX3" fmla="*/ 239486 w 4093029"/>
              <a:gd name="connsiteY3" fmla="*/ 761999 h 3402352"/>
              <a:gd name="connsiteX4" fmla="*/ 261257 w 4093029"/>
              <a:gd name="connsiteY4" fmla="*/ 794656 h 3402352"/>
              <a:gd name="connsiteX5" fmla="*/ 283029 w 4093029"/>
              <a:gd name="connsiteY5" fmla="*/ 870856 h 3402352"/>
              <a:gd name="connsiteX6" fmla="*/ 304800 w 4093029"/>
              <a:gd name="connsiteY6" fmla="*/ 903513 h 3402352"/>
              <a:gd name="connsiteX7" fmla="*/ 326571 w 4093029"/>
              <a:gd name="connsiteY7" fmla="*/ 1393371 h 3402352"/>
              <a:gd name="connsiteX8" fmla="*/ 348343 w 4093029"/>
              <a:gd name="connsiteY8" fmla="*/ 1600199 h 3402352"/>
              <a:gd name="connsiteX9" fmla="*/ 381000 w 4093029"/>
              <a:gd name="connsiteY9" fmla="*/ 1992085 h 3402352"/>
              <a:gd name="connsiteX10" fmla="*/ 413657 w 4093029"/>
              <a:gd name="connsiteY10" fmla="*/ 2024742 h 3402352"/>
              <a:gd name="connsiteX11" fmla="*/ 446314 w 4093029"/>
              <a:gd name="connsiteY11" fmla="*/ 2122713 h 3402352"/>
              <a:gd name="connsiteX12" fmla="*/ 457200 w 4093029"/>
              <a:gd name="connsiteY12" fmla="*/ 2155371 h 3402352"/>
              <a:gd name="connsiteX13" fmla="*/ 511629 w 4093029"/>
              <a:gd name="connsiteY13" fmla="*/ 2242456 h 3402352"/>
              <a:gd name="connsiteX14" fmla="*/ 533400 w 4093029"/>
              <a:gd name="connsiteY14" fmla="*/ 2296885 h 3402352"/>
              <a:gd name="connsiteX15" fmla="*/ 566057 w 4093029"/>
              <a:gd name="connsiteY15" fmla="*/ 2329542 h 3402352"/>
              <a:gd name="connsiteX16" fmla="*/ 631371 w 4093029"/>
              <a:gd name="connsiteY16" fmla="*/ 2492828 h 3402352"/>
              <a:gd name="connsiteX17" fmla="*/ 685800 w 4093029"/>
              <a:gd name="connsiteY17" fmla="*/ 2579913 h 3402352"/>
              <a:gd name="connsiteX18" fmla="*/ 729343 w 4093029"/>
              <a:gd name="connsiteY18" fmla="*/ 2634342 h 3402352"/>
              <a:gd name="connsiteX19" fmla="*/ 751114 w 4093029"/>
              <a:gd name="connsiteY19" fmla="*/ 2688771 h 3402352"/>
              <a:gd name="connsiteX20" fmla="*/ 772886 w 4093029"/>
              <a:gd name="connsiteY20" fmla="*/ 2710542 h 3402352"/>
              <a:gd name="connsiteX21" fmla="*/ 794657 w 4093029"/>
              <a:gd name="connsiteY21" fmla="*/ 2775856 h 3402352"/>
              <a:gd name="connsiteX22" fmla="*/ 816429 w 4093029"/>
              <a:gd name="connsiteY22" fmla="*/ 2852056 h 3402352"/>
              <a:gd name="connsiteX23" fmla="*/ 838200 w 4093029"/>
              <a:gd name="connsiteY23" fmla="*/ 2960913 h 3402352"/>
              <a:gd name="connsiteX24" fmla="*/ 859971 w 4093029"/>
              <a:gd name="connsiteY24" fmla="*/ 2982685 h 3402352"/>
              <a:gd name="connsiteX25" fmla="*/ 881743 w 4093029"/>
              <a:gd name="connsiteY25" fmla="*/ 3015342 h 3402352"/>
              <a:gd name="connsiteX26" fmla="*/ 903514 w 4093029"/>
              <a:gd name="connsiteY26" fmla="*/ 3080656 h 3402352"/>
              <a:gd name="connsiteX27" fmla="*/ 936171 w 4093029"/>
              <a:gd name="connsiteY27" fmla="*/ 3091542 h 3402352"/>
              <a:gd name="connsiteX28" fmla="*/ 1143000 w 4093029"/>
              <a:gd name="connsiteY28" fmla="*/ 3080656 h 3402352"/>
              <a:gd name="connsiteX29" fmla="*/ 1273629 w 4093029"/>
              <a:gd name="connsiteY29" fmla="*/ 3058885 h 3402352"/>
              <a:gd name="connsiteX30" fmla="*/ 1458686 w 4093029"/>
              <a:gd name="connsiteY30" fmla="*/ 3026228 h 3402352"/>
              <a:gd name="connsiteX31" fmla="*/ 2057400 w 4093029"/>
              <a:gd name="connsiteY31" fmla="*/ 3047999 h 3402352"/>
              <a:gd name="connsiteX32" fmla="*/ 2090057 w 4093029"/>
              <a:gd name="connsiteY32" fmla="*/ 3058885 h 3402352"/>
              <a:gd name="connsiteX33" fmla="*/ 2122714 w 4093029"/>
              <a:gd name="connsiteY33" fmla="*/ 3124199 h 3402352"/>
              <a:gd name="connsiteX34" fmla="*/ 2133600 w 4093029"/>
              <a:gd name="connsiteY34" fmla="*/ 3156856 h 3402352"/>
              <a:gd name="connsiteX35" fmla="*/ 2177143 w 4093029"/>
              <a:gd name="connsiteY35" fmla="*/ 3200399 h 3402352"/>
              <a:gd name="connsiteX36" fmla="*/ 2198914 w 4093029"/>
              <a:gd name="connsiteY36" fmla="*/ 3243942 h 3402352"/>
              <a:gd name="connsiteX37" fmla="*/ 2242457 w 4093029"/>
              <a:gd name="connsiteY37" fmla="*/ 3276599 h 3402352"/>
              <a:gd name="connsiteX38" fmla="*/ 2329543 w 4093029"/>
              <a:gd name="connsiteY38" fmla="*/ 3331028 h 3402352"/>
              <a:gd name="connsiteX39" fmla="*/ 2362200 w 4093029"/>
              <a:gd name="connsiteY39" fmla="*/ 3352799 h 3402352"/>
              <a:gd name="connsiteX40" fmla="*/ 2645229 w 4093029"/>
              <a:gd name="connsiteY40" fmla="*/ 3320142 h 3402352"/>
              <a:gd name="connsiteX41" fmla="*/ 2667000 w 4093029"/>
              <a:gd name="connsiteY41" fmla="*/ 3276599 h 3402352"/>
              <a:gd name="connsiteX42" fmla="*/ 2699657 w 4093029"/>
              <a:gd name="connsiteY42" fmla="*/ 3243942 h 3402352"/>
              <a:gd name="connsiteX43" fmla="*/ 2710543 w 4093029"/>
              <a:gd name="connsiteY43" fmla="*/ 3156856 h 3402352"/>
              <a:gd name="connsiteX44" fmla="*/ 2721429 w 4093029"/>
              <a:gd name="connsiteY44" fmla="*/ 3124199 h 3402352"/>
              <a:gd name="connsiteX45" fmla="*/ 2732314 w 4093029"/>
              <a:gd name="connsiteY45" fmla="*/ 3004456 h 3402352"/>
              <a:gd name="connsiteX46" fmla="*/ 2754086 w 4093029"/>
              <a:gd name="connsiteY46" fmla="*/ 2928256 h 3402352"/>
              <a:gd name="connsiteX47" fmla="*/ 2786743 w 4093029"/>
              <a:gd name="connsiteY47" fmla="*/ 2841171 h 3402352"/>
              <a:gd name="connsiteX48" fmla="*/ 2830286 w 4093029"/>
              <a:gd name="connsiteY48" fmla="*/ 2819399 h 3402352"/>
              <a:gd name="connsiteX49" fmla="*/ 3058886 w 4093029"/>
              <a:gd name="connsiteY49" fmla="*/ 2797628 h 3402352"/>
              <a:gd name="connsiteX50" fmla="*/ 3124200 w 4093029"/>
              <a:gd name="connsiteY50" fmla="*/ 2764971 h 3402352"/>
              <a:gd name="connsiteX51" fmla="*/ 3135086 w 4093029"/>
              <a:gd name="connsiteY51" fmla="*/ 2732313 h 3402352"/>
              <a:gd name="connsiteX52" fmla="*/ 3178629 w 4093029"/>
              <a:gd name="connsiteY52" fmla="*/ 2666999 h 3402352"/>
              <a:gd name="connsiteX53" fmla="*/ 3200400 w 4093029"/>
              <a:gd name="connsiteY53" fmla="*/ 2634342 h 3402352"/>
              <a:gd name="connsiteX54" fmla="*/ 3211286 w 4093029"/>
              <a:gd name="connsiteY54" fmla="*/ 2601685 h 3402352"/>
              <a:gd name="connsiteX55" fmla="*/ 3276600 w 4093029"/>
              <a:gd name="connsiteY55" fmla="*/ 2547256 h 3402352"/>
              <a:gd name="connsiteX56" fmla="*/ 3309257 w 4093029"/>
              <a:gd name="connsiteY56" fmla="*/ 2481942 h 3402352"/>
              <a:gd name="connsiteX57" fmla="*/ 3341914 w 4093029"/>
              <a:gd name="connsiteY57" fmla="*/ 2471056 h 3402352"/>
              <a:gd name="connsiteX58" fmla="*/ 3374571 w 4093029"/>
              <a:gd name="connsiteY58" fmla="*/ 2285999 h 3402352"/>
              <a:gd name="connsiteX59" fmla="*/ 3396343 w 4093029"/>
              <a:gd name="connsiteY59" fmla="*/ 2111828 h 3402352"/>
              <a:gd name="connsiteX60" fmla="*/ 3418114 w 4093029"/>
              <a:gd name="connsiteY60" fmla="*/ 2046513 h 3402352"/>
              <a:gd name="connsiteX61" fmla="*/ 3494314 w 4093029"/>
              <a:gd name="connsiteY61" fmla="*/ 1981199 h 3402352"/>
              <a:gd name="connsiteX62" fmla="*/ 3516086 w 4093029"/>
              <a:gd name="connsiteY62" fmla="*/ 1959428 h 3402352"/>
              <a:gd name="connsiteX63" fmla="*/ 3537857 w 4093029"/>
              <a:gd name="connsiteY63" fmla="*/ 1926771 h 3402352"/>
              <a:gd name="connsiteX64" fmla="*/ 3592286 w 4093029"/>
              <a:gd name="connsiteY64" fmla="*/ 1883228 h 3402352"/>
              <a:gd name="connsiteX65" fmla="*/ 3614057 w 4093029"/>
              <a:gd name="connsiteY65" fmla="*/ 1817913 h 3402352"/>
              <a:gd name="connsiteX66" fmla="*/ 3624943 w 4093029"/>
              <a:gd name="connsiteY66" fmla="*/ 1730828 h 3402352"/>
              <a:gd name="connsiteX67" fmla="*/ 3635829 w 4093029"/>
              <a:gd name="connsiteY67" fmla="*/ 1611085 h 3402352"/>
              <a:gd name="connsiteX68" fmla="*/ 3668486 w 4093029"/>
              <a:gd name="connsiteY68" fmla="*/ 1491342 h 3402352"/>
              <a:gd name="connsiteX69" fmla="*/ 3690257 w 4093029"/>
              <a:gd name="connsiteY69" fmla="*/ 1458685 h 3402352"/>
              <a:gd name="connsiteX70" fmla="*/ 3744686 w 4093029"/>
              <a:gd name="connsiteY70" fmla="*/ 1382485 h 3402352"/>
              <a:gd name="connsiteX71" fmla="*/ 3788229 w 4093029"/>
              <a:gd name="connsiteY71" fmla="*/ 1360713 h 3402352"/>
              <a:gd name="connsiteX72" fmla="*/ 3831771 w 4093029"/>
              <a:gd name="connsiteY72" fmla="*/ 1295399 h 3402352"/>
              <a:gd name="connsiteX73" fmla="*/ 3842657 w 4093029"/>
              <a:gd name="connsiteY73" fmla="*/ 1262742 h 3402352"/>
              <a:gd name="connsiteX74" fmla="*/ 3886200 w 4093029"/>
              <a:gd name="connsiteY74" fmla="*/ 1219199 h 3402352"/>
              <a:gd name="connsiteX75" fmla="*/ 3918857 w 4093029"/>
              <a:gd name="connsiteY75" fmla="*/ 1208313 h 3402352"/>
              <a:gd name="connsiteX76" fmla="*/ 3973286 w 4093029"/>
              <a:gd name="connsiteY76" fmla="*/ 1164771 h 3402352"/>
              <a:gd name="connsiteX77" fmla="*/ 4005943 w 4093029"/>
              <a:gd name="connsiteY77" fmla="*/ 1153885 h 3402352"/>
              <a:gd name="connsiteX78" fmla="*/ 4027714 w 4093029"/>
              <a:gd name="connsiteY78" fmla="*/ 1121228 h 3402352"/>
              <a:gd name="connsiteX79" fmla="*/ 4071257 w 4093029"/>
              <a:gd name="connsiteY79" fmla="*/ 1066799 h 3402352"/>
              <a:gd name="connsiteX80" fmla="*/ 4093029 w 4093029"/>
              <a:gd name="connsiteY80" fmla="*/ 859971 h 3402352"/>
              <a:gd name="connsiteX81" fmla="*/ 4082143 w 4093029"/>
              <a:gd name="connsiteY81" fmla="*/ 892628 h 3402352"/>
              <a:gd name="connsiteX82" fmla="*/ 4060371 w 4093029"/>
              <a:gd name="connsiteY82" fmla="*/ 914399 h 3402352"/>
              <a:gd name="connsiteX83" fmla="*/ 4049486 w 4093029"/>
              <a:gd name="connsiteY83" fmla="*/ 947056 h 3402352"/>
              <a:gd name="connsiteX84" fmla="*/ 3995057 w 4093029"/>
              <a:gd name="connsiteY84" fmla="*/ 990599 h 3402352"/>
              <a:gd name="connsiteX85" fmla="*/ 3962400 w 4093029"/>
              <a:gd name="connsiteY85" fmla="*/ 1001485 h 3402352"/>
              <a:gd name="connsiteX86" fmla="*/ 3929743 w 4093029"/>
              <a:gd name="connsiteY86" fmla="*/ 1023256 h 3402352"/>
              <a:gd name="connsiteX87" fmla="*/ 3907971 w 4093029"/>
              <a:gd name="connsiteY87" fmla="*/ 1045028 h 3402352"/>
              <a:gd name="connsiteX88" fmla="*/ 3875314 w 4093029"/>
              <a:gd name="connsiteY88" fmla="*/ 1055913 h 3402352"/>
              <a:gd name="connsiteX89" fmla="*/ 3820886 w 4093029"/>
              <a:gd name="connsiteY89" fmla="*/ 1088571 h 3402352"/>
              <a:gd name="connsiteX90" fmla="*/ 3799114 w 4093029"/>
              <a:gd name="connsiteY90" fmla="*/ 1110342 h 3402352"/>
              <a:gd name="connsiteX91" fmla="*/ 3766457 w 4093029"/>
              <a:gd name="connsiteY91" fmla="*/ 1121228 h 3402352"/>
              <a:gd name="connsiteX92" fmla="*/ 3624943 w 4093029"/>
              <a:gd name="connsiteY92" fmla="*/ 1132113 h 3402352"/>
              <a:gd name="connsiteX93" fmla="*/ 3592286 w 4093029"/>
              <a:gd name="connsiteY93" fmla="*/ 1142999 h 3402352"/>
              <a:gd name="connsiteX94" fmla="*/ 3559629 w 4093029"/>
              <a:gd name="connsiteY94" fmla="*/ 1208313 h 3402352"/>
              <a:gd name="connsiteX95" fmla="*/ 3505200 w 4093029"/>
              <a:gd name="connsiteY95" fmla="*/ 1262742 h 3402352"/>
              <a:gd name="connsiteX96" fmla="*/ 3483429 w 4093029"/>
              <a:gd name="connsiteY96" fmla="*/ 1295399 h 3402352"/>
              <a:gd name="connsiteX97" fmla="*/ 3429000 w 4093029"/>
              <a:gd name="connsiteY97" fmla="*/ 1349828 h 3402352"/>
              <a:gd name="connsiteX98" fmla="*/ 3385457 w 4093029"/>
              <a:gd name="connsiteY98" fmla="*/ 1404256 h 3402352"/>
              <a:gd name="connsiteX99" fmla="*/ 3331029 w 4093029"/>
              <a:gd name="connsiteY99" fmla="*/ 1491342 h 3402352"/>
              <a:gd name="connsiteX100" fmla="*/ 3298371 w 4093029"/>
              <a:gd name="connsiteY100" fmla="*/ 1502228 h 3402352"/>
              <a:gd name="connsiteX101" fmla="*/ 3287486 w 4093029"/>
              <a:gd name="connsiteY101" fmla="*/ 1534885 h 3402352"/>
              <a:gd name="connsiteX102" fmla="*/ 3254829 w 4093029"/>
              <a:gd name="connsiteY102" fmla="*/ 1556656 h 3402352"/>
              <a:gd name="connsiteX103" fmla="*/ 3200400 w 4093029"/>
              <a:gd name="connsiteY103" fmla="*/ 1589313 h 3402352"/>
              <a:gd name="connsiteX104" fmla="*/ 3069771 w 4093029"/>
              <a:gd name="connsiteY104" fmla="*/ 1578428 h 3402352"/>
              <a:gd name="connsiteX105" fmla="*/ 3048000 w 4093029"/>
              <a:gd name="connsiteY105" fmla="*/ 1545771 h 3402352"/>
              <a:gd name="connsiteX106" fmla="*/ 2960914 w 4093029"/>
              <a:gd name="connsiteY106" fmla="*/ 1523999 h 3402352"/>
              <a:gd name="connsiteX107" fmla="*/ 2971800 w 4093029"/>
              <a:gd name="connsiteY107" fmla="*/ 1328056 h 3402352"/>
              <a:gd name="connsiteX108" fmla="*/ 2993571 w 4093029"/>
              <a:gd name="connsiteY108" fmla="*/ 1262742 h 3402352"/>
              <a:gd name="connsiteX109" fmla="*/ 2971800 w 4093029"/>
              <a:gd name="connsiteY109" fmla="*/ 1001485 h 3402352"/>
              <a:gd name="connsiteX110" fmla="*/ 2928257 w 4093029"/>
              <a:gd name="connsiteY110" fmla="*/ 914399 h 3402352"/>
              <a:gd name="connsiteX111" fmla="*/ 2873829 w 4093029"/>
              <a:gd name="connsiteY111" fmla="*/ 816428 h 3402352"/>
              <a:gd name="connsiteX112" fmla="*/ 2852057 w 4093029"/>
              <a:gd name="connsiteY112" fmla="*/ 794656 h 3402352"/>
              <a:gd name="connsiteX113" fmla="*/ 2830286 w 4093029"/>
              <a:gd name="connsiteY113" fmla="*/ 761999 h 3402352"/>
              <a:gd name="connsiteX114" fmla="*/ 2797629 w 4093029"/>
              <a:gd name="connsiteY114" fmla="*/ 740228 h 3402352"/>
              <a:gd name="connsiteX115" fmla="*/ 2775857 w 4093029"/>
              <a:gd name="connsiteY115" fmla="*/ 718456 h 3402352"/>
              <a:gd name="connsiteX116" fmla="*/ 2710543 w 4093029"/>
              <a:gd name="connsiteY116" fmla="*/ 696685 h 3402352"/>
              <a:gd name="connsiteX117" fmla="*/ 2688771 w 4093029"/>
              <a:gd name="connsiteY117" fmla="*/ 674913 h 3402352"/>
              <a:gd name="connsiteX118" fmla="*/ 2579914 w 4093029"/>
              <a:gd name="connsiteY118" fmla="*/ 729342 h 3402352"/>
              <a:gd name="connsiteX119" fmla="*/ 2536371 w 4093029"/>
              <a:gd name="connsiteY119" fmla="*/ 794656 h 3402352"/>
              <a:gd name="connsiteX120" fmla="*/ 2525486 w 4093029"/>
              <a:gd name="connsiteY120" fmla="*/ 1436913 h 3402352"/>
              <a:gd name="connsiteX121" fmla="*/ 2514600 w 4093029"/>
              <a:gd name="connsiteY121" fmla="*/ 1469571 h 3402352"/>
              <a:gd name="connsiteX122" fmla="*/ 2492829 w 4093029"/>
              <a:gd name="connsiteY122" fmla="*/ 1502228 h 3402352"/>
              <a:gd name="connsiteX123" fmla="*/ 2427514 w 4093029"/>
              <a:gd name="connsiteY123" fmla="*/ 1491342 h 3402352"/>
              <a:gd name="connsiteX124" fmla="*/ 2394857 w 4093029"/>
              <a:gd name="connsiteY124" fmla="*/ 1480456 h 3402352"/>
              <a:gd name="connsiteX125" fmla="*/ 2373086 w 4093029"/>
              <a:gd name="connsiteY125" fmla="*/ 1426028 h 3402352"/>
              <a:gd name="connsiteX126" fmla="*/ 2340429 w 4093029"/>
              <a:gd name="connsiteY126" fmla="*/ 1382485 h 3402352"/>
              <a:gd name="connsiteX127" fmla="*/ 2296886 w 4093029"/>
              <a:gd name="connsiteY127" fmla="*/ 1251856 h 3402352"/>
              <a:gd name="connsiteX128" fmla="*/ 2275114 w 4093029"/>
              <a:gd name="connsiteY128" fmla="*/ 1142999 h 3402352"/>
              <a:gd name="connsiteX129" fmla="*/ 2264229 w 4093029"/>
              <a:gd name="connsiteY129" fmla="*/ 794656 h 3402352"/>
              <a:gd name="connsiteX130" fmla="*/ 2253343 w 4093029"/>
              <a:gd name="connsiteY130" fmla="*/ 761999 h 3402352"/>
              <a:gd name="connsiteX131" fmla="*/ 2231571 w 4093029"/>
              <a:gd name="connsiteY131" fmla="*/ 740228 h 3402352"/>
              <a:gd name="connsiteX132" fmla="*/ 2188029 w 4093029"/>
              <a:gd name="connsiteY132" fmla="*/ 653142 h 3402352"/>
              <a:gd name="connsiteX133" fmla="*/ 2122714 w 4093029"/>
              <a:gd name="connsiteY133" fmla="*/ 609599 h 3402352"/>
              <a:gd name="connsiteX134" fmla="*/ 2090057 w 4093029"/>
              <a:gd name="connsiteY134" fmla="*/ 598713 h 3402352"/>
              <a:gd name="connsiteX135" fmla="*/ 2024743 w 4093029"/>
              <a:gd name="connsiteY135" fmla="*/ 555171 h 3402352"/>
              <a:gd name="connsiteX136" fmla="*/ 1981200 w 4093029"/>
              <a:gd name="connsiteY136" fmla="*/ 533399 h 3402352"/>
              <a:gd name="connsiteX137" fmla="*/ 1905000 w 4093029"/>
              <a:gd name="connsiteY137" fmla="*/ 489856 h 3402352"/>
              <a:gd name="connsiteX138" fmla="*/ 1861457 w 4093029"/>
              <a:gd name="connsiteY138" fmla="*/ 478971 h 3402352"/>
              <a:gd name="connsiteX139" fmla="*/ 1785257 w 4093029"/>
              <a:gd name="connsiteY139" fmla="*/ 435428 h 3402352"/>
              <a:gd name="connsiteX140" fmla="*/ 1763486 w 4093029"/>
              <a:gd name="connsiteY140" fmla="*/ 413656 h 3402352"/>
              <a:gd name="connsiteX141" fmla="*/ 1730829 w 4093029"/>
              <a:gd name="connsiteY141" fmla="*/ 348342 h 3402352"/>
              <a:gd name="connsiteX142" fmla="*/ 1709057 w 4093029"/>
              <a:gd name="connsiteY142" fmla="*/ 326571 h 3402352"/>
              <a:gd name="connsiteX143" fmla="*/ 1665514 w 4093029"/>
              <a:gd name="connsiteY143" fmla="*/ 261256 h 3402352"/>
              <a:gd name="connsiteX144" fmla="*/ 1643743 w 4093029"/>
              <a:gd name="connsiteY144" fmla="*/ 228599 h 3402352"/>
              <a:gd name="connsiteX145" fmla="*/ 1611086 w 4093029"/>
              <a:gd name="connsiteY145" fmla="*/ 206828 h 3402352"/>
              <a:gd name="connsiteX146" fmla="*/ 1545771 w 4093029"/>
              <a:gd name="connsiteY146" fmla="*/ 152399 h 3402352"/>
              <a:gd name="connsiteX147" fmla="*/ 1502229 w 4093029"/>
              <a:gd name="connsiteY147" fmla="*/ 130628 h 3402352"/>
              <a:gd name="connsiteX148" fmla="*/ 1404257 w 4093029"/>
              <a:gd name="connsiteY148" fmla="*/ 54428 h 3402352"/>
              <a:gd name="connsiteX149" fmla="*/ 1382486 w 4093029"/>
              <a:gd name="connsiteY149" fmla="*/ 32656 h 3402352"/>
              <a:gd name="connsiteX150" fmla="*/ 195943 w 4093029"/>
              <a:gd name="connsiteY150" fmla="*/ 21771 h 3402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4093029" h="3402352">
                <a:moveTo>
                  <a:pt x="195943" y="21771"/>
                </a:moveTo>
                <a:cubicBezTo>
                  <a:pt x="0" y="43542"/>
                  <a:pt x="204614" y="116026"/>
                  <a:pt x="206829" y="163285"/>
                </a:cubicBezTo>
                <a:cubicBezTo>
                  <a:pt x="215501" y="348281"/>
                  <a:pt x="218513" y="533532"/>
                  <a:pt x="228600" y="718456"/>
                </a:cubicBezTo>
                <a:cubicBezTo>
                  <a:pt x="229415" y="733395"/>
                  <a:pt x="233593" y="748248"/>
                  <a:pt x="239486" y="761999"/>
                </a:cubicBezTo>
                <a:cubicBezTo>
                  <a:pt x="244640" y="774024"/>
                  <a:pt x="255406" y="782954"/>
                  <a:pt x="261257" y="794656"/>
                </a:cubicBezTo>
                <a:cubicBezTo>
                  <a:pt x="282442" y="837025"/>
                  <a:pt x="262101" y="822024"/>
                  <a:pt x="283029" y="870856"/>
                </a:cubicBezTo>
                <a:cubicBezTo>
                  <a:pt x="288183" y="882881"/>
                  <a:pt x="297543" y="892627"/>
                  <a:pt x="304800" y="903513"/>
                </a:cubicBezTo>
                <a:cubicBezTo>
                  <a:pt x="352357" y="1093737"/>
                  <a:pt x="309581" y="909138"/>
                  <a:pt x="326571" y="1393371"/>
                </a:cubicBezTo>
                <a:cubicBezTo>
                  <a:pt x="332485" y="1561932"/>
                  <a:pt x="320183" y="1515723"/>
                  <a:pt x="348343" y="1600199"/>
                </a:cubicBezTo>
                <a:cubicBezTo>
                  <a:pt x="359229" y="1730828"/>
                  <a:pt x="361068" y="1862528"/>
                  <a:pt x="381000" y="1992085"/>
                </a:cubicBezTo>
                <a:cubicBezTo>
                  <a:pt x="383341" y="2007301"/>
                  <a:pt x="406181" y="2011285"/>
                  <a:pt x="413657" y="2024742"/>
                </a:cubicBezTo>
                <a:cubicBezTo>
                  <a:pt x="413664" y="2024754"/>
                  <a:pt x="440869" y="2106378"/>
                  <a:pt x="446314" y="2122713"/>
                </a:cubicBezTo>
                <a:cubicBezTo>
                  <a:pt x="449943" y="2133599"/>
                  <a:pt x="450315" y="2146191"/>
                  <a:pt x="457200" y="2155371"/>
                </a:cubicBezTo>
                <a:cubicBezTo>
                  <a:pt x="490480" y="2199743"/>
                  <a:pt x="489895" y="2193555"/>
                  <a:pt x="511629" y="2242456"/>
                </a:cubicBezTo>
                <a:cubicBezTo>
                  <a:pt x="519565" y="2260312"/>
                  <a:pt x="523044" y="2280315"/>
                  <a:pt x="533400" y="2296885"/>
                </a:cubicBezTo>
                <a:cubicBezTo>
                  <a:pt x="541559" y="2309940"/>
                  <a:pt x="555171" y="2318656"/>
                  <a:pt x="566057" y="2329542"/>
                </a:cubicBezTo>
                <a:cubicBezTo>
                  <a:pt x="592819" y="2409827"/>
                  <a:pt x="592931" y="2425559"/>
                  <a:pt x="631371" y="2492828"/>
                </a:cubicBezTo>
                <a:cubicBezTo>
                  <a:pt x="648355" y="2522549"/>
                  <a:pt x="669408" y="2549861"/>
                  <a:pt x="685800" y="2579913"/>
                </a:cubicBezTo>
                <a:cubicBezTo>
                  <a:pt x="715847" y="2634998"/>
                  <a:pt x="670009" y="2594787"/>
                  <a:pt x="729343" y="2634342"/>
                </a:cubicBezTo>
                <a:cubicBezTo>
                  <a:pt x="736600" y="2652485"/>
                  <a:pt x="741419" y="2671805"/>
                  <a:pt x="751114" y="2688771"/>
                </a:cubicBezTo>
                <a:cubicBezTo>
                  <a:pt x="756206" y="2697682"/>
                  <a:pt x="768296" y="2701362"/>
                  <a:pt x="772886" y="2710542"/>
                </a:cubicBezTo>
                <a:cubicBezTo>
                  <a:pt x="783149" y="2731068"/>
                  <a:pt x="788352" y="2753790"/>
                  <a:pt x="794657" y="2775856"/>
                </a:cubicBezTo>
                <a:cubicBezTo>
                  <a:pt x="801914" y="2801256"/>
                  <a:pt x="810489" y="2826316"/>
                  <a:pt x="816429" y="2852056"/>
                </a:cubicBezTo>
                <a:cubicBezTo>
                  <a:pt x="818774" y="2862216"/>
                  <a:pt x="829416" y="2943346"/>
                  <a:pt x="838200" y="2960913"/>
                </a:cubicBezTo>
                <a:cubicBezTo>
                  <a:pt x="842790" y="2970093"/>
                  <a:pt x="853560" y="2974671"/>
                  <a:pt x="859971" y="2982685"/>
                </a:cubicBezTo>
                <a:cubicBezTo>
                  <a:pt x="868144" y="2992901"/>
                  <a:pt x="876429" y="3003387"/>
                  <a:pt x="881743" y="3015342"/>
                </a:cubicBezTo>
                <a:cubicBezTo>
                  <a:pt x="891064" y="3036313"/>
                  <a:pt x="881743" y="3073399"/>
                  <a:pt x="903514" y="3080656"/>
                </a:cubicBezTo>
                <a:lnTo>
                  <a:pt x="936171" y="3091542"/>
                </a:lnTo>
                <a:cubicBezTo>
                  <a:pt x="1005114" y="3087913"/>
                  <a:pt x="1074283" y="3087306"/>
                  <a:pt x="1143000" y="3080656"/>
                </a:cubicBezTo>
                <a:cubicBezTo>
                  <a:pt x="1186938" y="3076404"/>
                  <a:pt x="1273629" y="3058885"/>
                  <a:pt x="1273629" y="3058885"/>
                </a:cubicBezTo>
                <a:cubicBezTo>
                  <a:pt x="1376965" y="3024439"/>
                  <a:pt x="1316088" y="3039191"/>
                  <a:pt x="1458686" y="3026228"/>
                </a:cubicBezTo>
                <a:cubicBezTo>
                  <a:pt x="1658359" y="3030143"/>
                  <a:pt x="1864235" y="2992808"/>
                  <a:pt x="2057400" y="3047999"/>
                </a:cubicBezTo>
                <a:cubicBezTo>
                  <a:pt x="2068433" y="3051151"/>
                  <a:pt x="2079171" y="3055256"/>
                  <a:pt x="2090057" y="3058885"/>
                </a:cubicBezTo>
                <a:cubicBezTo>
                  <a:pt x="2117419" y="3140969"/>
                  <a:pt x="2080510" y="3039790"/>
                  <a:pt x="2122714" y="3124199"/>
                </a:cubicBezTo>
                <a:cubicBezTo>
                  <a:pt x="2127846" y="3134462"/>
                  <a:pt x="2126931" y="3147519"/>
                  <a:pt x="2133600" y="3156856"/>
                </a:cubicBezTo>
                <a:cubicBezTo>
                  <a:pt x="2145531" y="3173559"/>
                  <a:pt x="2177143" y="3200399"/>
                  <a:pt x="2177143" y="3200399"/>
                </a:cubicBezTo>
                <a:cubicBezTo>
                  <a:pt x="2184400" y="3214913"/>
                  <a:pt x="2188353" y="3231621"/>
                  <a:pt x="2198914" y="3243942"/>
                </a:cubicBezTo>
                <a:cubicBezTo>
                  <a:pt x="2210721" y="3257717"/>
                  <a:pt x="2227694" y="3266054"/>
                  <a:pt x="2242457" y="3276599"/>
                </a:cubicBezTo>
                <a:cubicBezTo>
                  <a:pt x="2277289" y="3301479"/>
                  <a:pt x="2288849" y="3305594"/>
                  <a:pt x="2329543" y="3331028"/>
                </a:cubicBezTo>
                <a:cubicBezTo>
                  <a:pt x="2340637" y="3337962"/>
                  <a:pt x="2351314" y="3345542"/>
                  <a:pt x="2362200" y="3352799"/>
                </a:cubicBezTo>
                <a:cubicBezTo>
                  <a:pt x="2390836" y="3351606"/>
                  <a:pt x="2590422" y="3402352"/>
                  <a:pt x="2645229" y="3320142"/>
                </a:cubicBezTo>
                <a:cubicBezTo>
                  <a:pt x="2654230" y="3306640"/>
                  <a:pt x="2657568" y="3289804"/>
                  <a:pt x="2667000" y="3276599"/>
                </a:cubicBezTo>
                <a:cubicBezTo>
                  <a:pt x="2675948" y="3264072"/>
                  <a:pt x="2688771" y="3254828"/>
                  <a:pt x="2699657" y="3243942"/>
                </a:cubicBezTo>
                <a:cubicBezTo>
                  <a:pt x="2703286" y="3214913"/>
                  <a:pt x="2705310" y="3185639"/>
                  <a:pt x="2710543" y="3156856"/>
                </a:cubicBezTo>
                <a:cubicBezTo>
                  <a:pt x="2712596" y="3145567"/>
                  <a:pt x="2719806" y="3135558"/>
                  <a:pt x="2721429" y="3124199"/>
                </a:cubicBezTo>
                <a:cubicBezTo>
                  <a:pt x="2727097" y="3084523"/>
                  <a:pt x="2727017" y="3044183"/>
                  <a:pt x="2732314" y="3004456"/>
                </a:cubicBezTo>
                <a:cubicBezTo>
                  <a:pt x="2738132" y="2960821"/>
                  <a:pt x="2744490" y="2966639"/>
                  <a:pt x="2754086" y="2928256"/>
                </a:cubicBezTo>
                <a:cubicBezTo>
                  <a:pt x="2762248" y="2895607"/>
                  <a:pt x="2758447" y="2864751"/>
                  <a:pt x="2786743" y="2841171"/>
                </a:cubicBezTo>
                <a:cubicBezTo>
                  <a:pt x="2799209" y="2830782"/>
                  <a:pt x="2814891" y="2824531"/>
                  <a:pt x="2830286" y="2819399"/>
                </a:cubicBezTo>
                <a:cubicBezTo>
                  <a:pt x="2886880" y="2800534"/>
                  <a:pt x="3038777" y="2798885"/>
                  <a:pt x="3058886" y="2797628"/>
                </a:cubicBezTo>
                <a:cubicBezTo>
                  <a:pt x="3080398" y="2790457"/>
                  <a:pt x="3108854" y="2784154"/>
                  <a:pt x="3124200" y="2764971"/>
                </a:cubicBezTo>
                <a:cubicBezTo>
                  <a:pt x="3131368" y="2756011"/>
                  <a:pt x="3129513" y="2742344"/>
                  <a:pt x="3135086" y="2732313"/>
                </a:cubicBezTo>
                <a:cubicBezTo>
                  <a:pt x="3147793" y="2709440"/>
                  <a:pt x="3164115" y="2688770"/>
                  <a:pt x="3178629" y="2666999"/>
                </a:cubicBezTo>
                <a:cubicBezTo>
                  <a:pt x="3185886" y="2656113"/>
                  <a:pt x="3196263" y="2646753"/>
                  <a:pt x="3200400" y="2634342"/>
                </a:cubicBezTo>
                <a:cubicBezTo>
                  <a:pt x="3204029" y="2623456"/>
                  <a:pt x="3204921" y="2611232"/>
                  <a:pt x="3211286" y="2601685"/>
                </a:cubicBezTo>
                <a:cubicBezTo>
                  <a:pt x="3228049" y="2576541"/>
                  <a:pt x="3252504" y="2563321"/>
                  <a:pt x="3276600" y="2547256"/>
                </a:cubicBezTo>
                <a:cubicBezTo>
                  <a:pt x="3283771" y="2525744"/>
                  <a:pt x="3290074" y="2497289"/>
                  <a:pt x="3309257" y="2481942"/>
                </a:cubicBezTo>
                <a:cubicBezTo>
                  <a:pt x="3318217" y="2474774"/>
                  <a:pt x="3331028" y="2474685"/>
                  <a:pt x="3341914" y="2471056"/>
                </a:cubicBezTo>
                <a:cubicBezTo>
                  <a:pt x="3403348" y="2409625"/>
                  <a:pt x="3357218" y="2465310"/>
                  <a:pt x="3374571" y="2285999"/>
                </a:cubicBezTo>
                <a:cubicBezTo>
                  <a:pt x="3380207" y="2227762"/>
                  <a:pt x="3377841" y="2167335"/>
                  <a:pt x="3396343" y="2111828"/>
                </a:cubicBezTo>
                <a:cubicBezTo>
                  <a:pt x="3403600" y="2090056"/>
                  <a:pt x="3399019" y="2059243"/>
                  <a:pt x="3418114" y="2046513"/>
                </a:cubicBezTo>
                <a:cubicBezTo>
                  <a:pt x="3467852" y="2013355"/>
                  <a:pt x="3441518" y="2033995"/>
                  <a:pt x="3494314" y="1981199"/>
                </a:cubicBezTo>
                <a:cubicBezTo>
                  <a:pt x="3501571" y="1973942"/>
                  <a:pt x="3510393" y="1967968"/>
                  <a:pt x="3516086" y="1959428"/>
                </a:cubicBezTo>
                <a:cubicBezTo>
                  <a:pt x="3523343" y="1948542"/>
                  <a:pt x="3529684" y="1936987"/>
                  <a:pt x="3537857" y="1926771"/>
                </a:cubicBezTo>
                <a:cubicBezTo>
                  <a:pt x="3555584" y="1904612"/>
                  <a:pt x="3568037" y="1899394"/>
                  <a:pt x="3592286" y="1883228"/>
                </a:cubicBezTo>
                <a:cubicBezTo>
                  <a:pt x="3599543" y="1861456"/>
                  <a:pt x="3611210" y="1840685"/>
                  <a:pt x="3614057" y="1817913"/>
                </a:cubicBezTo>
                <a:cubicBezTo>
                  <a:pt x="3617686" y="1788885"/>
                  <a:pt x="3621880" y="1759922"/>
                  <a:pt x="3624943" y="1730828"/>
                </a:cubicBezTo>
                <a:cubicBezTo>
                  <a:pt x="3629139" y="1690969"/>
                  <a:pt x="3630858" y="1650854"/>
                  <a:pt x="3635829" y="1611085"/>
                </a:cubicBezTo>
                <a:cubicBezTo>
                  <a:pt x="3638975" y="1585915"/>
                  <a:pt x="3656044" y="1510006"/>
                  <a:pt x="3668486" y="1491342"/>
                </a:cubicBezTo>
                <a:cubicBezTo>
                  <a:pt x="3675743" y="1480456"/>
                  <a:pt x="3683766" y="1470044"/>
                  <a:pt x="3690257" y="1458685"/>
                </a:cubicBezTo>
                <a:cubicBezTo>
                  <a:pt x="3712997" y="1418890"/>
                  <a:pt x="3706167" y="1409999"/>
                  <a:pt x="3744686" y="1382485"/>
                </a:cubicBezTo>
                <a:cubicBezTo>
                  <a:pt x="3757891" y="1373053"/>
                  <a:pt x="3773715" y="1367970"/>
                  <a:pt x="3788229" y="1360713"/>
                </a:cubicBezTo>
                <a:cubicBezTo>
                  <a:pt x="3802743" y="1338942"/>
                  <a:pt x="3823496" y="1320222"/>
                  <a:pt x="3831771" y="1295399"/>
                </a:cubicBezTo>
                <a:cubicBezTo>
                  <a:pt x="3835400" y="1284513"/>
                  <a:pt x="3835988" y="1272079"/>
                  <a:pt x="3842657" y="1262742"/>
                </a:cubicBezTo>
                <a:cubicBezTo>
                  <a:pt x="3854588" y="1246039"/>
                  <a:pt x="3866727" y="1225690"/>
                  <a:pt x="3886200" y="1219199"/>
                </a:cubicBezTo>
                <a:lnTo>
                  <a:pt x="3918857" y="1208313"/>
                </a:lnTo>
                <a:cubicBezTo>
                  <a:pt x="3939107" y="1188064"/>
                  <a:pt x="3945822" y="1178503"/>
                  <a:pt x="3973286" y="1164771"/>
                </a:cubicBezTo>
                <a:cubicBezTo>
                  <a:pt x="3983549" y="1159639"/>
                  <a:pt x="3995057" y="1157514"/>
                  <a:pt x="4005943" y="1153885"/>
                </a:cubicBezTo>
                <a:cubicBezTo>
                  <a:pt x="4013200" y="1142999"/>
                  <a:pt x="4019541" y="1131444"/>
                  <a:pt x="4027714" y="1121228"/>
                </a:cubicBezTo>
                <a:cubicBezTo>
                  <a:pt x="4089759" y="1043672"/>
                  <a:pt x="4004249" y="1167312"/>
                  <a:pt x="4071257" y="1066799"/>
                </a:cubicBezTo>
                <a:cubicBezTo>
                  <a:pt x="4080679" y="1000850"/>
                  <a:pt x="4093029" y="925053"/>
                  <a:pt x="4093029" y="859971"/>
                </a:cubicBezTo>
                <a:cubicBezTo>
                  <a:pt x="4093029" y="848496"/>
                  <a:pt x="4088047" y="882789"/>
                  <a:pt x="4082143" y="892628"/>
                </a:cubicBezTo>
                <a:cubicBezTo>
                  <a:pt x="4076862" y="901429"/>
                  <a:pt x="4067628" y="907142"/>
                  <a:pt x="4060371" y="914399"/>
                </a:cubicBezTo>
                <a:cubicBezTo>
                  <a:pt x="4056743" y="925285"/>
                  <a:pt x="4055389" y="937217"/>
                  <a:pt x="4049486" y="947056"/>
                </a:cubicBezTo>
                <a:cubicBezTo>
                  <a:pt x="4040807" y="961521"/>
                  <a:pt x="4007771" y="984242"/>
                  <a:pt x="3995057" y="990599"/>
                </a:cubicBezTo>
                <a:cubicBezTo>
                  <a:pt x="3984794" y="995731"/>
                  <a:pt x="3972663" y="996353"/>
                  <a:pt x="3962400" y="1001485"/>
                </a:cubicBezTo>
                <a:cubicBezTo>
                  <a:pt x="3950698" y="1007336"/>
                  <a:pt x="3939959" y="1015083"/>
                  <a:pt x="3929743" y="1023256"/>
                </a:cubicBezTo>
                <a:cubicBezTo>
                  <a:pt x="3921729" y="1029667"/>
                  <a:pt x="3916772" y="1039748"/>
                  <a:pt x="3907971" y="1045028"/>
                </a:cubicBezTo>
                <a:cubicBezTo>
                  <a:pt x="3898132" y="1050931"/>
                  <a:pt x="3886200" y="1052285"/>
                  <a:pt x="3875314" y="1055913"/>
                </a:cubicBezTo>
                <a:cubicBezTo>
                  <a:pt x="3820156" y="1111074"/>
                  <a:pt x="3891536" y="1046181"/>
                  <a:pt x="3820886" y="1088571"/>
                </a:cubicBezTo>
                <a:cubicBezTo>
                  <a:pt x="3812085" y="1093851"/>
                  <a:pt x="3807915" y="1105062"/>
                  <a:pt x="3799114" y="1110342"/>
                </a:cubicBezTo>
                <a:cubicBezTo>
                  <a:pt x="3789275" y="1116246"/>
                  <a:pt x="3777843" y="1119805"/>
                  <a:pt x="3766457" y="1121228"/>
                </a:cubicBezTo>
                <a:cubicBezTo>
                  <a:pt x="3719512" y="1127096"/>
                  <a:pt x="3672114" y="1128485"/>
                  <a:pt x="3624943" y="1132113"/>
                </a:cubicBezTo>
                <a:cubicBezTo>
                  <a:pt x="3614057" y="1135742"/>
                  <a:pt x="3601246" y="1135831"/>
                  <a:pt x="3592286" y="1142999"/>
                </a:cubicBezTo>
                <a:cubicBezTo>
                  <a:pt x="3547546" y="1178790"/>
                  <a:pt x="3589212" y="1168869"/>
                  <a:pt x="3559629" y="1208313"/>
                </a:cubicBezTo>
                <a:cubicBezTo>
                  <a:pt x="3544234" y="1228840"/>
                  <a:pt x="3519432" y="1241393"/>
                  <a:pt x="3505200" y="1262742"/>
                </a:cubicBezTo>
                <a:cubicBezTo>
                  <a:pt x="3497943" y="1273628"/>
                  <a:pt x="3492044" y="1285553"/>
                  <a:pt x="3483429" y="1295399"/>
                </a:cubicBezTo>
                <a:cubicBezTo>
                  <a:pt x="3466533" y="1314709"/>
                  <a:pt x="3443232" y="1328479"/>
                  <a:pt x="3429000" y="1349828"/>
                </a:cubicBezTo>
                <a:cubicBezTo>
                  <a:pt x="3401536" y="1391025"/>
                  <a:pt x="3416480" y="1373234"/>
                  <a:pt x="3385457" y="1404256"/>
                </a:cubicBezTo>
                <a:cubicBezTo>
                  <a:pt x="3365601" y="1463827"/>
                  <a:pt x="3379331" y="1467191"/>
                  <a:pt x="3331029" y="1491342"/>
                </a:cubicBezTo>
                <a:cubicBezTo>
                  <a:pt x="3320766" y="1496474"/>
                  <a:pt x="3309257" y="1498599"/>
                  <a:pt x="3298371" y="1502228"/>
                </a:cubicBezTo>
                <a:cubicBezTo>
                  <a:pt x="3294743" y="1513114"/>
                  <a:pt x="3294654" y="1525925"/>
                  <a:pt x="3287486" y="1534885"/>
                </a:cubicBezTo>
                <a:cubicBezTo>
                  <a:pt x="3279313" y="1545101"/>
                  <a:pt x="3265045" y="1548483"/>
                  <a:pt x="3254829" y="1556656"/>
                </a:cubicBezTo>
                <a:cubicBezTo>
                  <a:pt x="3212135" y="1590811"/>
                  <a:pt x="3257113" y="1570410"/>
                  <a:pt x="3200400" y="1589313"/>
                </a:cubicBezTo>
                <a:cubicBezTo>
                  <a:pt x="3156857" y="1585685"/>
                  <a:pt x="3111784" y="1590431"/>
                  <a:pt x="3069771" y="1578428"/>
                </a:cubicBezTo>
                <a:cubicBezTo>
                  <a:pt x="3057191" y="1574834"/>
                  <a:pt x="3058216" y="1553944"/>
                  <a:pt x="3048000" y="1545771"/>
                </a:cubicBezTo>
                <a:cubicBezTo>
                  <a:pt x="3036842" y="1536844"/>
                  <a:pt x="2963625" y="1524541"/>
                  <a:pt x="2960914" y="1523999"/>
                </a:cubicBezTo>
                <a:cubicBezTo>
                  <a:pt x="2964543" y="1458685"/>
                  <a:pt x="2963686" y="1392966"/>
                  <a:pt x="2971800" y="1328056"/>
                </a:cubicBezTo>
                <a:cubicBezTo>
                  <a:pt x="2974646" y="1305284"/>
                  <a:pt x="2993571" y="1262742"/>
                  <a:pt x="2993571" y="1262742"/>
                </a:cubicBezTo>
                <a:cubicBezTo>
                  <a:pt x="2992043" y="1230658"/>
                  <a:pt x="3005321" y="1075231"/>
                  <a:pt x="2971800" y="1001485"/>
                </a:cubicBezTo>
                <a:cubicBezTo>
                  <a:pt x="2958370" y="971939"/>
                  <a:pt x="2938520" y="945188"/>
                  <a:pt x="2928257" y="914399"/>
                </a:cubicBezTo>
                <a:cubicBezTo>
                  <a:pt x="2914568" y="873334"/>
                  <a:pt x="2911258" y="853857"/>
                  <a:pt x="2873829" y="816428"/>
                </a:cubicBezTo>
                <a:cubicBezTo>
                  <a:pt x="2866572" y="809171"/>
                  <a:pt x="2858468" y="802670"/>
                  <a:pt x="2852057" y="794656"/>
                </a:cubicBezTo>
                <a:cubicBezTo>
                  <a:pt x="2843884" y="784440"/>
                  <a:pt x="2839537" y="771250"/>
                  <a:pt x="2830286" y="761999"/>
                </a:cubicBezTo>
                <a:cubicBezTo>
                  <a:pt x="2821035" y="752748"/>
                  <a:pt x="2807845" y="748401"/>
                  <a:pt x="2797629" y="740228"/>
                </a:cubicBezTo>
                <a:cubicBezTo>
                  <a:pt x="2789615" y="733817"/>
                  <a:pt x="2785037" y="723046"/>
                  <a:pt x="2775857" y="718456"/>
                </a:cubicBezTo>
                <a:cubicBezTo>
                  <a:pt x="2755331" y="708193"/>
                  <a:pt x="2710543" y="696685"/>
                  <a:pt x="2710543" y="696685"/>
                </a:cubicBezTo>
                <a:cubicBezTo>
                  <a:pt x="2703286" y="689428"/>
                  <a:pt x="2698955" y="676186"/>
                  <a:pt x="2688771" y="674913"/>
                </a:cubicBezTo>
                <a:cubicBezTo>
                  <a:pt x="2638137" y="668584"/>
                  <a:pt x="2606582" y="689340"/>
                  <a:pt x="2579914" y="729342"/>
                </a:cubicBezTo>
                <a:lnTo>
                  <a:pt x="2536371" y="794656"/>
                </a:lnTo>
                <a:cubicBezTo>
                  <a:pt x="2532743" y="1008742"/>
                  <a:pt x="2532389" y="1222908"/>
                  <a:pt x="2525486" y="1436913"/>
                </a:cubicBezTo>
                <a:cubicBezTo>
                  <a:pt x="2525116" y="1448382"/>
                  <a:pt x="2519732" y="1459308"/>
                  <a:pt x="2514600" y="1469571"/>
                </a:cubicBezTo>
                <a:cubicBezTo>
                  <a:pt x="2508749" y="1481273"/>
                  <a:pt x="2500086" y="1491342"/>
                  <a:pt x="2492829" y="1502228"/>
                </a:cubicBezTo>
                <a:cubicBezTo>
                  <a:pt x="2471057" y="1498599"/>
                  <a:pt x="2449060" y="1496130"/>
                  <a:pt x="2427514" y="1491342"/>
                </a:cubicBezTo>
                <a:cubicBezTo>
                  <a:pt x="2416313" y="1488853"/>
                  <a:pt x="2402203" y="1489271"/>
                  <a:pt x="2394857" y="1480456"/>
                </a:cubicBezTo>
                <a:cubicBezTo>
                  <a:pt x="2382348" y="1465445"/>
                  <a:pt x="2382576" y="1443109"/>
                  <a:pt x="2373086" y="1426028"/>
                </a:cubicBezTo>
                <a:cubicBezTo>
                  <a:pt x="2364275" y="1410168"/>
                  <a:pt x="2351315" y="1396999"/>
                  <a:pt x="2340429" y="1382485"/>
                </a:cubicBezTo>
                <a:cubicBezTo>
                  <a:pt x="2325915" y="1338942"/>
                  <a:pt x="2305888" y="1296863"/>
                  <a:pt x="2296886" y="1251856"/>
                </a:cubicBezTo>
                <a:lnTo>
                  <a:pt x="2275114" y="1142999"/>
                </a:lnTo>
                <a:cubicBezTo>
                  <a:pt x="2271486" y="1026885"/>
                  <a:pt x="2270856" y="910638"/>
                  <a:pt x="2264229" y="794656"/>
                </a:cubicBezTo>
                <a:cubicBezTo>
                  <a:pt x="2263574" y="783200"/>
                  <a:pt x="2259247" y="771838"/>
                  <a:pt x="2253343" y="761999"/>
                </a:cubicBezTo>
                <a:cubicBezTo>
                  <a:pt x="2248062" y="753198"/>
                  <a:pt x="2238828" y="747485"/>
                  <a:pt x="2231571" y="740228"/>
                </a:cubicBezTo>
                <a:cubicBezTo>
                  <a:pt x="2217057" y="711199"/>
                  <a:pt x="2215033" y="671145"/>
                  <a:pt x="2188029" y="653142"/>
                </a:cubicBezTo>
                <a:cubicBezTo>
                  <a:pt x="2166257" y="638628"/>
                  <a:pt x="2147537" y="617874"/>
                  <a:pt x="2122714" y="609599"/>
                </a:cubicBezTo>
                <a:cubicBezTo>
                  <a:pt x="2111828" y="605970"/>
                  <a:pt x="2100088" y="604286"/>
                  <a:pt x="2090057" y="598713"/>
                </a:cubicBezTo>
                <a:cubicBezTo>
                  <a:pt x="2067184" y="586006"/>
                  <a:pt x="2048146" y="566873"/>
                  <a:pt x="2024743" y="555171"/>
                </a:cubicBezTo>
                <a:cubicBezTo>
                  <a:pt x="2010229" y="547914"/>
                  <a:pt x="1995289" y="541450"/>
                  <a:pt x="1981200" y="533399"/>
                </a:cubicBezTo>
                <a:cubicBezTo>
                  <a:pt x="1941009" y="510433"/>
                  <a:pt x="1952841" y="507796"/>
                  <a:pt x="1905000" y="489856"/>
                </a:cubicBezTo>
                <a:cubicBezTo>
                  <a:pt x="1890992" y="484603"/>
                  <a:pt x="1875971" y="482599"/>
                  <a:pt x="1861457" y="478971"/>
                </a:cubicBezTo>
                <a:cubicBezTo>
                  <a:pt x="1831663" y="464074"/>
                  <a:pt x="1810898" y="455941"/>
                  <a:pt x="1785257" y="435428"/>
                </a:cubicBezTo>
                <a:cubicBezTo>
                  <a:pt x="1777243" y="429017"/>
                  <a:pt x="1770743" y="420913"/>
                  <a:pt x="1763486" y="413656"/>
                </a:cubicBezTo>
                <a:cubicBezTo>
                  <a:pt x="1751989" y="379165"/>
                  <a:pt x="1754945" y="378486"/>
                  <a:pt x="1730829" y="348342"/>
                </a:cubicBezTo>
                <a:cubicBezTo>
                  <a:pt x="1724418" y="340328"/>
                  <a:pt x="1715215" y="334782"/>
                  <a:pt x="1709057" y="326571"/>
                </a:cubicBezTo>
                <a:cubicBezTo>
                  <a:pt x="1693357" y="305638"/>
                  <a:pt x="1680028" y="283028"/>
                  <a:pt x="1665514" y="261256"/>
                </a:cubicBezTo>
                <a:cubicBezTo>
                  <a:pt x="1658257" y="250370"/>
                  <a:pt x="1654629" y="235856"/>
                  <a:pt x="1643743" y="228599"/>
                </a:cubicBezTo>
                <a:cubicBezTo>
                  <a:pt x="1632857" y="221342"/>
                  <a:pt x="1621302" y="215001"/>
                  <a:pt x="1611086" y="206828"/>
                </a:cubicBezTo>
                <a:cubicBezTo>
                  <a:pt x="1557852" y="164241"/>
                  <a:pt x="1630463" y="205332"/>
                  <a:pt x="1545771" y="152399"/>
                </a:cubicBezTo>
                <a:cubicBezTo>
                  <a:pt x="1532010" y="143799"/>
                  <a:pt x="1515038" y="140591"/>
                  <a:pt x="1502229" y="130628"/>
                </a:cubicBezTo>
                <a:cubicBezTo>
                  <a:pt x="1383606" y="38365"/>
                  <a:pt x="1504092" y="104344"/>
                  <a:pt x="1404257" y="54428"/>
                </a:cubicBezTo>
                <a:cubicBezTo>
                  <a:pt x="1397000" y="47171"/>
                  <a:pt x="1392749" y="32748"/>
                  <a:pt x="1382486" y="32656"/>
                </a:cubicBezTo>
                <a:cubicBezTo>
                  <a:pt x="979665" y="29027"/>
                  <a:pt x="391886" y="0"/>
                  <a:pt x="195943" y="21771"/>
                </a:cubicBezTo>
                <a:close/>
              </a:path>
            </a:pathLst>
          </a:cu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6422571" y="1883229"/>
            <a:ext cx="1850572" cy="3472542"/>
          </a:xfrm>
          <a:custGeom>
            <a:avLst/>
            <a:gdLst>
              <a:gd name="connsiteX0" fmla="*/ 1524000 w 1850572"/>
              <a:gd name="connsiteY0" fmla="*/ 0 h 3472542"/>
              <a:gd name="connsiteX1" fmla="*/ 1491343 w 1850572"/>
              <a:gd name="connsiteY1" fmla="*/ 21771 h 3472542"/>
              <a:gd name="connsiteX2" fmla="*/ 1295400 w 1850572"/>
              <a:gd name="connsiteY2" fmla="*/ 43542 h 3472542"/>
              <a:gd name="connsiteX3" fmla="*/ 1273629 w 1850572"/>
              <a:gd name="connsiteY3" fmla="*/ 65314 h 3472542"/>
              <a:gd name="connsiteX4" fmla="*/ 1240972 w 1850572"/>
              <a:gd name="connsiteY4" fmla="*/ 130628 h 3472542"/>
              <a:gd name="connsiteX5" fmla="*/ 1175658 w 1850572"/>
              <a:gd name="connsiteY5" fmla="*/ 152400 h 3472542"/>
              <a:gd name="connsiteX6" fmla="*/ 1110343 w 1850572"/>
              <a:gd name="connsiteY6" fmla="*/ 174171 h 3472542"/>
              <a:gd name="connsiteX7" fmla="*/ 1077686 w 1850572"/>
              <a:gd name="connsiteY7" fmla="*/ 185057 h 3472542"/>
              <a:gd name="connsiteX8" fmla="*/ 1045029 w 1850572"/>
              <a:gd name="connsiteY8" fmla="*/ 206828 h 3472542"/>
              <a:gd name="connsiteX9" fmla="*/ 1001486 w 1850572"/>
              <a:gd name="connsiteY9" fmla="*/ 293914 h 3472542"/>
              <a:gd name="connsiteX10" fmla="*/ 990600 w 1850572"/>
              <a:gd name="connsiteY10" fmla="*/ 337457 h 3472542"/>
              <a:gd name="connsiteX11" fmla="*/ 957943 w 1850572"/>
              <a:gd name="connsiteY11" fmla="*/ 511628 h 3472542"/>
              <a:gd name="connsiteX12" fmla="*/ 925286 w 1850572"/>
              <a:gd name="connsiteY12" fmla="*/ 707571 h 3472542"/>
              <a:gd name="connsiteX13" fmla="*/ 914400 w 1850572"/>
              <a:gd name="connsiteY13" fmla="*/ 740228 h 3472542"/>
              <a:gd name="connsiteX14" fmla="*/ 849086 w 1850572"/>
              <a:gd name="connsiteY14" fmla="*/ 783771 h 3472542"/>
              <a:gd name="connsiteX15" fmla="*/ 827315 w 1850572"/>
              <a:gd name="connsiteY15" fmla="*/ 816428 h 3472542"/>
              <a:gd name="connsiteX16" fmla="*/ 783772 w 1850572"/>
              <a:gd name="connsiteY16" fmla="*/ 870857 h 3472542"/>
              <a:gd name="connsiteX17" fmla="*/ 772886 w 1850572"/>
              <a:gd name="connsiteY17" fmla="*/ 903514 h 3472542"/>
              <a:gd name="connsiteX18" fmla="*/ 751115 w 1850572"/>
              <a:gd name="connsiteY18" fmla="*/ 936171 h 3472542"/>
              <a:gd name="connsiteX19" fmla="*/ 729343 w 1850572"/>
              <a:gd name="connsiteY19" fmla="*/ 1001485 h 3472542"/>
              <a:gd name="connsiteX20" fmla="*/ 674915 w 1850572"/>
              <a:gd name="connsiteY20" fmla="*/ 1132114 h 3472542"/>
              <a:gd name="connsiteX21" fmla="*/ 631372 w 1850572"/>
              <a:gd name="connsiteY21" fmla="*/ 1175657 h 3472542"/>
              <a:gd name="connsiteX22" fmla="*/ 609600 w 1850572"/>
              <a:gd name="connsiteY22" fmla="*/ 1197428 h 3472542"/>
              <a:gd name="connsiteX23" fmla="*/ 587829 w 1850572"/>
              <a:gd name="connsiteY23" fmla="*/ 1262742 h 3472542"/>
              <a:gd name="connsiteX24" fmla="*/ 576943 w 1850572"/>
              <a:gd name="connsiteY24" fmla="*/ 1295400 h 3472542"/>
              <a:gd name="connsiteX25" fmla="*/ 544286 w 1850572"/>
              <a:gd name="connsiteY25" fmla="*/ 1306285 h 3472542"/>
              <a:gd name="connsiteX26" fmla="*/ 500743 w 1850572"/>
              <a:gd name="connsiteY26" fmla="*/ 1349828 h 3472542"/>
              <a:gd name="connsiteX27" fmla="*/ 468086 w 1850572"/>
              <a:gd name="connsiteY27" fmla="*/ 1469571 h 3472542"/>
              <a:gd name="connsiteX28" fmla="*/ 457200 w 1850572"/>
              <a:gd name="connsiteY28" fmla="*/ 1556657 h 3472542"/>
              <a:gd name="connsiteX29" fmla="*/ 402772 w 1850572"/>
              <a:gd name="connsiteY29" fmla="*/ 1632857 h 3472542"/>
              <a:gd name="connsiteX30" fmla="*/ 381000 w 1850572"/>
              <a:gd name="connsiteY30" fmla="*/ 1654628 h 3472542"/>
              <a:gd name="connsiteX31" fmla="*/ 370115 w 1850572"/>
              <a:gd name="connsiteY31" fmla="*/ 1905000 h 3472542"/>
              <a:gd name="connsiteX32" fmla="*/ 348343 w 1850572"/>
              <a:gd name="connsiteY32" fmla="*/ 1926771 h 3472542"/>
              <a:gd name="connsiteX33" fmla="*/ 304800 w 1850572"/>
              <a:gd name="connsiteY33" fmla="*/ 1981200 h 3472542"/>
              <a:gd name="connsiteX34" fmla="*/ 293915 w 1850572"/>
              <a:gd name="connsiteY34" fmla="*/ 2013857 h 3472542"/>
              <a:gd name="connsiteX35" fmla="*/ 250372 w 1850572"/>
              <a:gd name="connsiteY35" fmla="*/ 2057400 h 3472542"/>
              <a:gd name="connsiteX36" fmla="*/ 228600 w 1850572"/>
              <a:gd name="connsiteY36" fmla="*/ 2079171 h 3472542"/>
              <a:gd name="connsiteX37" fmla="*/ 185058 w 1850572"/>
              <a:gd name="connsiteY37" fmla="*/ 2133600 h 3472542"/>
              <a:gd name="connsiteX38" fmla="*/ 185058 w 1850572"/>
              <a:gd name="connsiteY38" fmla="*/ 2231571 h 3472542"/>
              <a:gd name="connsiteX39" fmla="*/ 228600 w 1850572"/>
              <a:gd name="connsiteY39" fmla="*/ 2253342 h 3472542"/>
              <a:gd name="connsiteX40" fmla="*/ 283029 w 1850572"/>
              <a:gd name="connsiteY40" fmla="*/ 2286000 h 3472542"/>
              <a:gd name="connsiteX41" fmla="*/ 261258 w 1850572"/>
              <a:gd name="connsiteY41" fmla="*/ 2416628 h 3472542"/>
              <a:gd name="connsiteX42" fmla="*/ 239486 w 1850572"/>
              <a:gd name="connsiteY42" fmla="*/ 2438400 h 3472542"/>
              <a:gd name="connsiteX43" fmla="*/ 206829 w 1850572"/>
              <a:gd name="connsiteY43" fmla="*/ 2460171 h 3472542"/>
              <a:gd name="connsiteX44" fmla="*/ 185058 w 1850572"/>
              <a:gd name="connsiteY44" fmla="*/ 2492828 h 3472542"/>
              <a:gd name="connsiteX45" fmla="*/ 141515 w 1850572"/>
              <a:gd name="connsiteY45" fmla="*/ 2547257 h 3472542"/>
              <a:gd name="connsiteX46" fmla="*/ 152400 w 1850572"/>
              <a:gd name="connsiteY46" fmla="*/ 2601685 h 3472542"/>
              <a:gd name="connsiteX47" fmla="*/ 163286 w 1850572"/>
              <a:gd name="connsiteY47" fmla="*/ 2634342 h 3472542"/>
              <a:gd name="connsiteX48" fmla="*/ 141515 w 1850572"/>
              <a:gd name="connsiteY48" fmla="*/ 2656114 h 3472542"/>
              <a:gd name="connsiteX49" fmla="*/ 97972 w 1850572"/>
              <a:gd name="connsiteY49" fmla="*/ 2667000 h 3472542"/>
              <a:gd name="connsiteX50" fmla="*/ 65315 w 1850572"/>
              <a:gd name="connsiteY50" fmla="*/ 2677885 h 3472542"/>
              <a:gd name="connsiteX51" fmla="*/ 43543 w 1850572"/>
              <a:gd name="connsiteY51" fmla="*/ 2699657 h 3472542"/>
              <a:gd name="connsiteX52" fmla="*/ 10886 w 1850572"/>
              <a:gd name="connsiteY52" fmla="*/ 2710542 h 3472542"/>
              <a:gd name="connsiteX53" fmla="*/ 0 w 1850572"/>
              <a:gd name="connsiteY53" fmla="*/ 2743200 h 3472542"/>
              <a:gd name="connsiteX54" fmla="*/ 10886 w 1850572"/>
              <a:gd name="connsiteY54" fmla="*/ 3254828 h 3472542"/>
              <a:gd name="connsiteX55" fmla="*/ 21772 w 1850572"/>
              <a:gd name="connsiteY55" fmla="*/ 3439885 h 3472542"/>
              <a:gd name="connsiteX56" fmla="*/ 43543 w 1850572"/>
              <a:gd name="connsiteY56" fmla="*/ 3461657 h 3472542"/>
              <a:gd name="connsiteX57" fmla="*/ 413658 w 1850572"/>
              <a:gd name="connsiteY57" fmla="*/ 3472542 h 3472542"/>
              <a:gd name="connsiteX58" fmla="*/ 566058 w 1850572"/>
              <a:gd name="connsiteY58" fmla="*/ 3461657 h 3472542"/>
              <a:gd name="connsiteX59" fmla="*/ 598715 w 1850572"/>
              <a:gd name="connsiteY59" fmla="*/ 3407228 h 3472542"/>
              <a:gd name="connsiteX60" fmla="*/ 631372 w 1850572"/>
              <a:gd name="connsiteY60" fmla="*/ 3374571 h 3472542"/>
              <a:gd name="connsiteX61" fmla="*/ 664029 w 1850572"/>
              <a:gd name="connsiteY61" fmla="*/ 3276600 h 3472542"/>
              <a:gd name="connsiteX62" fmla="*/ 696686 w 1850572"/>
              <a:gd name="connsiteY62" fmla="*/ 3200400 h 3472542"/>
              <a:gd name="connsiteX63" fmla="*/ 718458 w 1850572"/>
              <a:gd name="connsiteY63" fmla="*/ 3178628 h 3472542"/>
              <a:gd name="connsiteX64" fmla="*/ 729343 w 1850572"/>
              <a:gd name="connsiteY64" fmla="*/ 3145971 h 3472542"/>
              <a:gd name="connsiteX65" fmla="*/ 740229 w 1850572"/>
              <a:gd name="connsiteY65" fmla="*/ 3102428 h 3472542"/>
              <a:gd name="connsiteX66" fmla="*/ 762000 w 1850572"/>
              <a:gd name="connsiteY66" fmla="*/ 3069771 h 3472542"/>
              <a:gd name="connsiteX67" fmla="*/ 783772 w 1850572"/>
              <a:gd name="connsiteY67" fmla="*/ 3026228 h 3472542"/>
              <a:gd name="connsiteX68" fmla="*/ 827315 w 1850572"/>
              <a:gd name="connsiteY68" fmla="*/ 2971800 h 3472542"/>
              <a:gd name="connsiteX69" fmla="*/ 838200 w 1850572"/>
              <a:gd name="connsiteY69" fmla="*/ 2939142 h 3472542"/>
              <a:gd name="connsiteX70" fmla="*/ 881743 w 1850572"/>
              <a:gd name="connsiteY70" fmla="*/ 2873828 h 3472542"/>
              <a:gd name="connsiteX71" fmla="*/ 903515 w 1850572"/>
              <a:gd name="connsiteY71" fmla="*/ 2797628 h 3472542"/>
              <a:gd name="connsiteX72" fmla="*/ 925286 w 1850572"/>
              <a:gd name="connsiteY72" fmla="*/ 2764971 h 3472542"/>
              <a:gd name="connsiteX73" fmla="*/ 990600 w 1850572"/>
              <a:gd name="connsiteY73" fmla="*/ 2677885 h 3472542"/>
              <a:gd name="connsiteX74" fmla="*/ 1001486 w 1850572"/>
              <a:gd name="connsiteY74" fmla="*/ 2645228 h 3472542"/>
              <a:gd name="connsiteX75" fmla="*/ 1023258 w 1850572"/>
              <a:gd name="connsiteY75" fmla="*/ 2623457 h 3472542"/>
              <a:gd name="connsiteX76" fmla="*/ 1045029 w 1850572"/>
              <a:gd name="connsiteY76" fmla="*/ 2590800 h 3472542"/>
              <a:gd name="connsiteX77" fmla="*/ 1077686 w 1850572"/>
              <a:gd name="connsiteY77" fmla="*/ 2547257 h 3472542"/>
              <a:gd name="connsiteX78" fmla="*/ 1099458 w 1850572"/>
              <a:gd name="connsiteY78" fmla="*/ 2514600 h 3472542"/>
              <a:gd name="connsiteX79" fmla="*/ 1186543 w 1850572"/>
              <a:gd name="connsiteY79" fmla="*/ 2438400 h 3472542"/>
              <a:gd name="connsiteX80" fmla="*/ 1240972 w 1850572"/>
              <a:gd name="connsiteY80" fmla="*/ 2383971 h 3472542"/>
              <a:gd name="connsiteX81" fmla="*/ 1295400 w 1850572"/>
              <a:gd name="connsiteY81" fmla="*/ 2329542 h 3472542"/>
              <a:gd name="connsiteX82" fmla="*/ 1317172 w 1850572"/>
              <a:gd name="connsiteY82" fmla="*/ 2307771 h 3472542"/>
              <a:gd name="connsiteX83" fmla="*/ 1328058 w 1850572"/>
              <a:gd name="connsiteY83" fmla="*/ 2275114 h 3472542"/>
              <a:gd name="connsiteX84" fmla="*/ 1371600 w 1850572"/>
              <a:gd name="connsiteY84" fmla="*/ 2198914 h 3472542"/>
              <a:gd name="connsiteX85" fmla="*/ 1382486 w 1850572"/>
              <a:gd name="connsiteY85" fmla="*/ 2100942 h 3472542"/>
              <a:gd name="connsiteX86" fmla="*/ 1371600 w 1850572"/>
              <a:gd name="connsiteY86" fmla="*/ 1872342 h 3472542"/>
              <a:gd name="connsiteX87" fmla="*/ 1360715 w 1850572"/>
              <a:gd name="connsiteY87" fmla="*/ 1828800 h 3472542"/>
              <a:gd name="connsiteX88" fmla="*/ 1338943 w 1850572"/>
              <a:gd name="connsiteY88" fmla="*/ 1741714 h 3472542"/>
              <a:gd name="connsiteX89" fmla="*/ 1328058 w 1850572"/>
              <a:gd name="connsiteY89" fmla="*/ 1654628 h 3472542"/>
              <a:gd name="connsiteX90" fmla="*/ 1306286 w 1850572"/>
              <a:gd name="connsiteY90" fmla="*/ 1567542 h 3472542"/>
              <a:gd name="connsiteX91" fmla="*/ 1284515 w 1850572"/>
              <a:gd name="connsiteY91" fmla="*/ 1458685 h 3472542"/>
              <a:gd name="connsiteX92" fmla="*/ 1262743 w 1850572"/>
              <a:gd name="connsiteY92" fmla="*/ 1436914 h 3472542"/>
              <a:gd name="connsiteX93" fmla="*/ 1273629 w 1850572"/>
              <a:gd name="connsiteY93" fmla="*/ 1360714 h 3472542"/>
              <a:gd name="connsiteX94" fmla="*/ 1317172 w 1850572"/>
              <a:gd name="connsiteY94" fmla="*/ 1306285 h 3472542"/>
              <a:gd name="connsiteX95" fmla="*/ 1349829 w 1850572"/>
              <a:gd name="connsiteY95" fmla="*/ 1284514 h 3472542"/>
              <a:gd name="connsiteX96" fmla="*/ 1393372 w 1850572"/>
              <a:gd name="connsiteY96" fmla="*/ 1240971 h 3472542"/>
              <a:gd name="connsiteX97" fmla="*/ 1426029 w 1850572"/>
              <a:gd name="connsiteY97" fmla="*/ 968828 h 3472542"/>
              <a:gd name="connsiteX98" fmla="*/ 1480458 w 1850572"/>
              <a:gd name="connsiteY98" fmla="*/ 870857 h 3472542"/>
              <a:gd name="connsiteX99" fmla="*/ 1534886 w 1850572"/>
              <a:gd name="connsiteY99" fmla="*/ 827314 h 3472542"/>
              <a:gd name="connsiteX100" fmla="*/ 1600200 w 1850572"/>
              <a:gd name="connsiteY100" fmla="*/ 805542 h 3472542"/>
              <a:gd name="connsiteX101" fmla="*/ 1676400 w 1850572"/>
              <a:gd name="connsiteY101" fmla="*/ 783771 h 3472542"/>
              <a:gd name="connsiteX102" fmla="*/ 1709058 w 1850572"/>
              <a:gd name="connsiteY102" fmla="*/ 772885 h 3472542"/>
              <a:gd name="connsiteX103" fmla="*/ 1774372 w 1850572"/>
              <a:gd name="connsiteY103" fmla="*/ 762000 h 3472542"/>
              <a:gd name="connsiteX104" fmla="*/ 1807029 w 1850572"/>
              <a:gd name="connsiteY104" fmla="*/ 664028 h 3472542"/>
              <a:gd name="connsiteX105" fmla="*/ 1850572 w 1850572"/>
              <a:gd name="connsiteY105" fmla="*/ 598714 h 3472542"/>
              <a:gd name="connsiteX106" fmla="*/ 1839686 w 1850572"/>
              <a:gd name="connsiteY106" fmla="*/ 424542 h 3472542"/>
              <a:gd name="connsiteX107" fmla="*/ 1817915 w 1850572"/>
              <a:gd name="connsiteY107" fmla="*/ 304800 h 3472542"/>
              <a:gd name="connsiteX108" fmla="*/ 1796143 w 1850572"/>
              <a:gd name="connsiteY108" fmla="*/ 272142 h 3472542"/>
              <a:gd name="connsiteX109" fmla="*/ 1763486 w 1850572"/>
              <a:gd name="connsiteY109" fmla="*/ 250371 h 3472542"/>
              <a:gd name="connsiteX110" fmla="*/ 1752600 w 1850572"/>
              <a:gd name="connsiteY110" fmla="*/ 217714 h 3472542"/>
              <a:gd name="connsiteX111" fmla="*/ 1698172 w 1850572"/>
              <a:gd name="connsiteY111" fmla="*/ 174171 h 3472542"/>
              <a:gd name="connsiteX112" fmla="*/ 1654629 w 1850572"/>
              <a:gd name="connsiteY112" fmla="*/ 130628 h 3472542"/>
              <a:gd name="connsiteX113" fmla="*/ 1621972 w 1850572"/>
              <a:gd name="connsiteY113" fmla="*/ 97971 h 3472542"/>
              <a:gd name="connsiteX114" fmla="*/ 1578429 w 1850572"/>
              <a:gd name="connsiteY114" fmla="*/ 87085 h 3472542"/>
              <a:gd name="connsiteX115" fmla="*/ 1502229 w 1850572"/>
              <a:gd name="connsiteY115" fmla="*/ 76200 h 3472542"/>
              <a:gd name="connsiteX116" fmla="*/ 1175658 w 1850572"/>
              <a:gd name="connsiteY116" fmla="*/ 87085 h 347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1850572" h="3472542">
                <a:moveTo>
                  <a:pt x="1524000" y="0"/>
                </a:moveTo>
                <a:cubicBezTo>
                  <a:pt x="1513114" y="7257"/>
                  <a:pt x="1503045" y="15920"/>
                  <a:pt x="1491343" y="21771"/>
                </a:cubicBezTo>
                <a:cubicBezTo>
                  <a:pt x="1439398" y="47744"/>
                  <a:pt x="1315813" y="42181"/>
                  <a:pt x="1295400" y="43542"/>
                </a:cubicBezTo>
                <a:cubicBezTo>
                  <a:pt x="1288143" y="50799"/>
                  <a:pt x="1278909" y="56513"/>
                  <a:pt x="1273629" y="65314"/>
                </a:cubicBezTo>
                <a:cubicBezTo>
                  <a:pt x="1260106" y="87852"/>
                  <a:pt x="1267397" y="114112"/>
                  <a:pt x="1240972" y="130628"/>
                </a:cubicBezTo>
                <a:cubicBezTo>
                  <a:pt x="1221511" y="142791"/>
                  <a:pt x="1197429" y="145143"/>
                  <a:pt x="1175658" y="152400"/>
                </a:cubicBezTo>
                <a:lnTo>
                  <a:pt x="1110343" y="174171"/>
                </a:lnTo>
                <a:cubicBezTo>
                  <a:pt x="1099457" y="177800"/>
                  <a:pt x="1087233" y="178692"/>
                  <a:pt x="1077686" y="185057"/>
                </a:cubicBezTo>
                <a:lnTo>
                  <a:pt x="1045029" y="206828"/>
                </a:lnTo>
                <a:cubicBezTo>
                  <a:pt x="1020012" y="281879"/>
                  <a:pt x="1039485" y="255915"/>
                  <a:pt x="1001486" y="293914"/>
                </a:cubicBezTo>
                <a:cubicBezTo>
                  <a:pt x="997857" y="308428"/>
                  <a:pt x="992252" y="322587"/>
                  <a:pt x="990600" y="337457"/>
                </a:cubicBezTo>
                <a:cubicBezTo>
                  <a:pt x="971723" y="507355"/>
                  <a:pt x="1017192" y="452382"/>
                  <a:pt x="957943" y="511628"/>
                </a:cubicBezTo>
                <a:cubicBezTo>
                  <a:pt x="915636" y="638550"/>
                  <a:pt x="950870" y="515695"/>
                  <a:pt x="925286" y="707571"/>
                </a:cubicBezTo>
                <a:cubicBezTo>
                  <a:pt x="923769" y="718945"/>
                  <a:pt x="922514" y="732114"/>
                  <a:pt x="914400" y="740228"/>
                </a:cubicBezTo>
                <a:cubicBezTo>
                  <a:pt x="895898" y="758730"/>
                  <a:pt x="849086" y="783771"/>
                  <a:pt x="849086" y="783771"/>
                </a:cubicBezTo>
                <a:cubicBezTo>
                  <a:pt x="841829" y="794657"/>
                  <a:pt x="835488" y="806212"/>
                  <a:pt x="827315" y="816428"/>
                </a:cubicBezTo>
                <a:cubicBezTo>
                  <a:pt x="800314" y="850180"/>
                  <a:pt x="806110" y="826182"/>
                  <a:pt x="783772" y="870857"/>
                </a:cubicBezTo>
                <a:cubicBezTo>
                  <a:pt x="778640" y="881120"/>
                  <a:pt x="778018" y="893251"/>
                  <a:pt x="772886" y="903514"/>
                </a:cubicBezTo>
                <a:cubicBezTo>
                  <a:pt x="767035" y="915216"/>
                  <a:pt x="756428" y="924216"/>
                  <a:pt x="751115" y="936171"/>
                </a:cubicBezTo>
                <a:cubicBezTo>
                  <a:pt x="741794" y="957142"/>
                  <a:pt x="729343" y="1001485"/>
                  <a:pt x="729343" y="1001485"/>
                </a:cubicBezTo>
                <a:cubicBezTo>
                  <a:pt x="715912" y="1108937"/>
                  <a:pt x="739144" y="1067886"/>
                  <a:pt x="674915" y="1132114"/>
                </a:cubicBezTo>
                <a:lnTo>
                  <a:pt x="631372" y="1175657"/>
                </a:lnTo>
                <a:lnTo>
                  <a:pt x="609600" y="1197428"/>
                </a:lnTo>
                <a:lnTo>
                  <a:pt x="587829" y="1262742"/>
                </a:lnTo>
                <a:cubicBezTo>
                  <a:pt x="584200" y="1273628"/>
                  <a:pt x="587829" y="1291772"/>
                  <a:pt x="576943" y="1295400"/>
                </a:cubicBezTo>
                <a:lnTo>
                  <a:pt x="544286" y="1306285"/>
                </a:lnTo>
                <a:cubicBezTo>
                  <a:pt x="529772" y="1320799"/>
                  <a:pt x="507234" y="1330355"/>
                  <a:pt x="500743" y="1349828"/>
                </a:cubicBezTo>
                <a:cubicBezTo>
                  <a:pt x="487930" y="1388270"/>
                  <a:pt x="472996" y="1430292"/>
                  <a:pt x="468086" y="1469571"/>
                </a:cubicBezTo>
                <a:cubicBezTo>
                  <a:pt x="464457" y="1498600"/>
                  <a:pt x="462433" y="1527874"/>
                  <a:pt x="457200" y="1556657"/>
                </a:cubicBezTo>
                <a:cubicBezTo>
                  <a:pt x="449477" y="1599134"/>
                  <a:pt x="437161" y="1598468"/>
                  <a:pt x="402772" y="1632857"/>
                </a:cubicBezTo>
                <a:lnTo>
                  <a:pt x="381000" y="1654628"/>
                </a:lnTo>
                <a:cubicBezTo>
                  <a:pt x="377372" y="1738085"/>
                  <a:pt x="380068" y="1822059"/>
                  <a:pt x="370115" y="1905000"/>
                </a:cubicBezTo>
                <a:cubicBezTo>
                  <a:pt x="368892" y="1915190"/>
                  <a:pt x="354754" y="1918757"/>
                  <a:pt x="348343" y="1926771"/>
                </a:cubicBezTo>
                <a:cubicBezTo>
                  <a:pt x="293409" y="1995438"/>
                  <a:pt x="357373" y="1928627"/>
                  <a:pt x="304800" y="1981200"/>
                </a:cubicBezTo>
                <a:cubicBezTo>
                  <a:pt x="301172" y="1992086"/>
                  <a:pt x="300584" y="2004520"/>
                  <a:pt x="293915" y="2013857"/>
                </a:cubicBezTo>
                <a:cubicBezTo>
                  <a:pt x="281984" y="2030560"/>
                  <a:pt x="264886" y="2042886"/>
                  <a:pt x="250372" y="2057400"/>
                </a:cubicBezTo>
                <a:cubicBezTo>
                  <a:pt x="243115" y="2064657"/>
                  <a:pt x="234293" y="2070631"/>
                  <a:pt x="228600" y="2079171"/>
                </a:cubicBezTo>
                <a:cubicBezTo>
                  <a:pt x="201136" y="2120368"/>
                  <a:pt x="216080" y="2102577"/>
                  <a:pt x="185058" y="2133600"/>
                </a:cubicBezTo>
                <a:cubicBezTo>
                  <a:pt x="173543" y="2168143"/>
                  <a:pt x="160069" y="2191588"/>
                  <a:pt x="185058" y="2231571"/>
                </a:cubicBezTo>
                <a:cubicBezTo>
                  <a:pt x="193658" y="2245332"/>
                  <a:pt x="215098" y="2244341"/>
                  <a:pt x="228600" y="2253342"/>
                </a:cubicBezTo>
                <a:cubicBezTo>
                  <a:pt x="288371" y="2293190"/>
                  <a:pt x="207223" y="2260731"/>
                  <a:pt x="283029" y="2286000"/>
                </a:cubicBezTo>
                <a:cubicBezTo>
                  <a:pt x="281955" y="2295670"/>
                  <a:pt x="278664" y="2387617"/>
                  <a:pt x="261258" y="2416628"/>
                </a:cubicBezTo>
                <a:cubicBezTo>
                  <a:pt x="255978" y="2425429"/>
                  <a:pt x="247500" y="2431989"/>
                  <a:pt x="239486" y="2438400"/>
                </a:cubicBezTo>
                <a:cubicBezTo>
                  <a:pt x="229270" y="2446573"/>
                  <a:pt x="217715" y="2452914"/>
                  <a:pt x="206829" y="2460171"/>
                </a:cubicBezTo>
                <a:cubicBezTo>
                  <a:pt x="199572" y="2471057"/>
                  <a:pt x="193231" y="2482612"/>
                  <a:pt x="185058" y="2492828"/>
                </a:cubicBezTo>
                <a:cubicBezTo>
                  <a:pt x="123013" y="2570384"/>
                  <a:pt x="208523" y="2446744"/>
                  <a:pt x="141515" y="2547257"/>
                </a:cubicBezTo>
                <a:cubicBezTo>
                  <a:pt x="145143" y="2565400"/>
                  <a:pt x="147913" y="2583735"/>
                  <a:pt x="152400" y="2601685"/>
                </a:cubicBezTo>
                <a:cubicBezTo>
                  <a:pt x="155183" y="2612817"/>
                  <a:pt x="165536" y="2623090"/>
                  <a:pt x="163286" y="2634342"/>
                </a:cubicBezTo>
                <a:cubicBezTo>
                  <a:pt x="161273" y="2644406"/>
                  <a:pt x="150695" y="2651524"/>
                  <a:pt x="141515" y="2656114"/>
                </a:cubicBezTo>
                <a:cubicBezTo>
                  <a:pt x="128134" y="2662805"/>
                  <a:pt x="112357" y="2662890"/>
                  <a:pt x="97972" y="2667000"/>
                </a:cubicBezTo>
                <a:cubicBezTo>
                  <a:pt x="86939" y="2670152"/>
                  <a:pt x="76201" y="2674257"/>
                  <a:pt x="65315" y="2677885"/>
                </a:cubicBezTo>
                <a:cubicBezTo>
                  <a:pt x="58058" y="2685142"/>
                  <a:pt x="52344" y="2694377"/>
                  <a:pt x="43543" y="2699657"/>
                </a:cubicBezTo>
                <a:cubicBezTo>
                  <a:pt x="33704" y="2705560"/>
                  <a:pt x="19000" y="2702428"/>
                  <a:pt x="10886" y="2710542"/>
                </a:cubicBezTo>
                <a:cubicBezTo>
                  <a:pt x="2772" y="2718656"/>
                  <a:pt x="3629" y="2732314"/>
                  <a:pt x="0" y="2743200"/>
                </a:cubicBezTo>
                <a:cubicBezTo>
                  <a:pt x="3629" y="2913743"/>
                  <a:pt x="5558" y="3084330"/>
                  <a:pt x="10886" y="3254828"/>
                </a:cubicBezTo>
                <a:cubicBezTo>
                  <a:pt x="12816" y="3316590"/>
                  <a:pt x="12135" y="3378849"/>
                  <a:pt x="21772" y="3439885"/>
                </a:cubicBezTo>
                <a:cubicBezTo>
                  <a:pt x="23373" y="3450023"/>
                  <a:pt x="33315" y="3460805"/>
                  <a:pt x="43543" y="3461657"/>
                </a:cubicBezTo>
                <a:cubicBezTo>
                  <a:pt x="166542" y="3471907"/>
                  <a:pt x="290286" y="3468914"/>
                  <a:pt x="413658" y="3472542"/>
                </a:cubicBezTo>
                <a:cubicBezTo>
                  <a:pt x="464458" y="3468914"/>
                  <a:pt x="516001" y="3471043"/>
                  <a:pt x="566058" y="3461657"/>
                </a:cubicBezTo>
                <a:cubicBezTo>
                  <a:pt x="591886" y="3456814"/>
                  <a:pt x="589119" y="3421623"/>
                  <a:pt x="598715" y="3407228"/>
                </a:cubicBezTo>
                <a:cubicBezTo>
                  <a:pt x="607254" y="3394419"/>
                  <a:pt x="620486" y="3385457"/>
                  <a:pt x="631372" y="3374571"/>
                </a:cubicBezTo>
                <a:lnTo>
                  <a:pt x="664029" y="3276600"/>
                </a:lnTo>
                <a:cubicBezTo>
                  <a:pt x="673705" y="3247571"/>
                  <a:pt x="678751" y="3227303"/>
                  <a:pt x="696686" y="3200400"/>
                </a:cubicBezTo>
                <a:cubicBezTo>
                  <a:pt x="702379" y="3191860"/>
                  <a:pt x="711201" y="3185885"/>
                  <a:pt x="718458" y="3178628"/>
                </a:cubicBezTo>
                <a:cubicBezTo>
                  <a:pt x="722086" y="3167742"/>
                  <a:pt x="726191" y="3157004"/>
                  <a:pt x="729343" y="3145971"/>
                </a:cubicBezTo>
                <a:cubicBezTo>
                  <a:pt x="733453" y="3131586"/>
                  <a:pt x="734336" y="3116179"/>
                  <a:pt x="740229" y="3102428"/>
                </a:cubicBezTo>
                <a:cubicBezTo>
                  <a:pt x="745383" y="3090403"/>
                  <a:pt x="755509" y="3081130"/>
                  <a:pt x="762000" y="3069771"/>
                </a:cubicBezTo>
                <a:cubicBezTo>
                  <a:pt x="770051" y="3055682"/>
                  <a:pt x="775721" y="3040317"/>
                  <a:pt x="783772" y="3026228"/>
                </a:cubicBezTo>
                <a:cubicBezTo>
                  <a:pt x="802083" y="2994184"/>
                  <a:pt x="803472" y="2995642"/>
                  <a:pt x="827315" y="2971800"/>
                </a:cubicBezTo>
                <a:cubicBezTo>
                  <a:pt x="830943" y="2960914"/>
                  <a:pt x="832627" y="2949173"/>
                  <a:pt x="838200" y="2939142"/>
                </a:cubicBezTo>
                <a:cubicBezTo>
                  <a:pt x="850907" y="2916269"/>
                  <a:pt x="881743" y="2873828"/>
                  <a:pt x="881743" y="2873828"/>
                </a:cubicBezTo>
                <a:cubicBezTo>
                  <a:pt x="885231" y="2859875"/>
                  <a:pt x="895706" y="2813246"/>
                  <a:pt x="903515" y="2797628"/>
                </a:cubicBezTo>
                <a:cubicBezTo>
                  <a:pt x="909366" y="2785926"/>
                  <a:pt x="917113" y="2775187"/>
                  <a:pt x="925286" y="2764971"/>
                </a:cubicBezTo>
                <a:cubicBezTo>
                  <a:pt x="954763" y="2728125"/>
                  <a:pt x="968893" y="2743003"/>
                  <a:pt x="990600" y="2677885"/>
                </a:cubicBezTo>
                <a:cubicBezTo>
                  <a:pt x="994229" y="2666999"/>
                  <a:pt x="995582" y="2655067"/>
                  <a:pt x="1001486" y="2645228"/>
                </a:cubicBezTo>
                <a:cubicBezTo>
                  <a:pt x="1006767" y="2636427"/>
                  <a:pt x="1016847" y="2631471"/>
                  <a:pt x="1023258" y="2623457"/>
                </a:cubicBezTo>
                <a:cubicBezTo>
                  <a:pt x="1031431" y="2613241"/>
                  <a:pt x="1037425" y="2601446"/>
                  <a:pt x="1045029" y="2590800"/>
                </a:cubicBezTo>
                <a:cubicBezTo>
                  <a:pt x="1055574" y="2576036"/>
                  <a:pt x="1067141" y="2562020"/>
                  <a:pt x="1077686" y="2547257"/>
                </a:cubicBezTo>
                <a:cubicBezTo>
                  <a:pt x="1085290" y="2536611"/>
                  <a:pt x="1090843" y="2524446"/>
                  <a:pt x="1099458" y="2514600"/>
                </a:cubicBezTo>
                <a:cubicBezTo>
                  <a:pt x="1144036" y="2463654"/>
                  <a:pt x="1142277" y="2467910"/>
                  <a:pt x="1186543" y="2438400"/>
                </a:cubicBezTo>
                <a:cubicBezTo>
                  <a:pt x="1230088" y="2373082"/>
                  <a:pt x="1182913" y="2434773"/>
                  <a:pt x="1240972" y="2383971"/>
                </a:cubicBezTo>
                <a:cubicBezTo>
                  <a:pt x="1260281" y="2367075"/>
                  <a:pt x="1277257" y="2347685"/>
                  <a:pt x="1295400" y="2329542"/>
                </a:cubicBezTo>
                <a:lnTo>
                  <a:pt x="1317172" y="2307771"/>
                </a:lnTo>
                <a:cubicBezTo>
                  <a:pt x="1320801" y="2296885"/>
                  <a:pt x="1323538" y="2285661"/>
                  <a:pt x="1328058" y="2275114"/>
                </a:cubicBezTo>
                <a:cubicBezTo>
                  <a:pt x="1344632" y="2236441"/>
                  <a:pt x="1349735" y="2231713"/>
                  <a:pt x="1371600" y="2198914"/>
                </a:cubicBezTo>
                <a:cubicBezTo>
                  <a:pt x="1375229" y="2166257"/>
                  <a:pt x="1382486" y="2133800"/>
                  <a:pt x="1382486" y="2100942"/>
                </a:cubicBezTo>
                <a:cubicBezTo>
                  <a:pt x="1382486" y="2024656"/>
                  <a:pt x="1377683" y="1948385"/>
                  <a:pt x="1371600" y="1872342"/>
                </a:cubicBezTo>
                <a:cubicBezTo>
                  <a:pt x="1370407" y="1857429"/>
                  <a:pt x="1363960" y="1843404"/>
                  <a:pt x="1360715" y="1828800"/>
                </a:cubicBezTo>
                <a:cubicBezTo>
                  <a:pt x="1343202" y="1749989"/>
                  <a:pt x="1358395" y="1800067"/>
                  <a:pt x="1338943" y="1741714"/>
                </a:cubicBezTo>
                <a:cubicBezTo>
                  <a:pt x="1335315" y="1712685"/>
                  <a:pt x="1333449" y="1683381"/>
                  <a:pt x="1328058" y="1654628"/>
                </a:cubicBezTo>
                <a:cubicBezTo>
                  <a:pt x="1322544" y="1625218"/>
                  <a:pt x="1310518" y="1597163"/>
                  <a:pt x="1306286" y="1567542"/>
                </a:cubicBezTo>
                <a:cubicBezTo>
                  <a:pt x="1304400" y="1554338"/>
                  <a:pt x="1298763" y="1482431"/>
                  <a:pt x="1284515" y="1458685"/>
                </a:cubicBezTo>
                <a:cubicBezTo>
                  <a:pt x="1279235" y="1449884"/>
                  <a:pt x="1270000" y="1444171"/>
                  <a:pt x="1262743" y="1436914"/>
                </a:cubicBezTo>
                <a:cubicBezTo>
                  <a:pt x="1266372" y="1411514"/>
                  <a:pt x="1266256" y="1385290"/>
                  <a:pt x="1273629" y="1360714"/>
                </a:cubicBezTo>
                <a:cubicBezTo>
                  <a:pt x="1278096" y="1345824"/>
                  <a:pt x="1304190" y="1316671"/>
                  <a:pt x="1317172" y="1306285"/>
                </a:cubicBezTo>
                <a:cubicBezTo>
                  <a:pt x="1327388" y="1298112"/>
                  <a:pt x="1339896" y="1293028"/>
                  <a:pt x="1349829" y="1284514"/>
                </a:cubicBezTo>
                <a:cubicBezTo>
                  <a:pt x="1365414" y="1271156"/>
                  <a:pt x="1393372" y="1240971"/>
                  <a:pt x="1393372" y="1240971"/>
                </a:cubicBezTo>
                <a:cubicBezTo>
                  <a:pt x="1440994" y="1098102"/>
                  <a:pt x="1401844" y="1234852"/>
                  <a:pt x="1426029" y="968828"/>
                </a:cubicBezTo>
                <a:cubicBezTo>
                  <a:pt x="1428767" y="938713"/>
                  <a:pt x="1468000" y="883316"/>
                  <a:pt x="1480458" y="870857"/>
                </a:cubicBezTo>
                <a:cubicBezTo>
                  <a:pt x="1498555" y="852760"/>
                  <a:pt x="1510166" y="838301"/>
                  <a:pt x="1534886" y="827314"/>
                </a:cubicBezTo>
                <a:cubicBezTo>
                  <a:pt x="1555857" y="817993"/>
                  <a:pt x="1578429" y="812799"/>
                  <a:pt x="1600200" y="805542"/>
                </a:cubicBezTo>
                <a:cubicBezTo>
                  <a:pt x="1678479" y="779449"/>
                  <a:pt x="1580750" y="811100"/>
                  <a:pt x="1676400" y="783771"/>
                </a:cubicBezTo>
                <a:cubicBezTo>
                  <a:pt x="1687433" y="780619"/>
                  <a:pt x="1697856" y="775374"/>
                  <a:pt x="1709058" y="772885"/>
                </a:cubicBezTo>
                <a:cubicBezTo>
                  <a:pt x="1730604" y="768097"/>
                  <a:pt x="1752601" y="765628"/>
                  <a:pt x="1774372" y="762000"/>
                </a:cubicBezTo>
                <a:cubicBezTo>
                  <a:pt x="1827857" y="708513"/>
                  <a:pt x="1760763" y="784318"/>
                  <a:pt x="1807029" y="664028"/>
                </a:cubicBezTo>
                <a:cubicBezTo>
                  <a:pt x="1816422" y="639606"/>
                  <a:pt x="1850572" y="598714"/>
                  <a:pt x="1850572" y="598714"/>
                </a:cubicBezTo>
                <a:cubicBezTo>
                  <a:pt x="1846943" y="540657"/>
                  <a:pt x="1844517" y="482512"/>
                  <a:pt x="1839686" y="424542"/>
                </a:cubicBezTo>
                <a:cubicBezTo>
                  <a:pt x="1837435" y="397532"/>
                  <a:pt x="1834105" y="337181"/>
                  <a:pt x="1817915" y="304800"/>
                </a:cubicBezTo>
                <a:cubicBezTo>
                  <a:pt x="1812064" y="293098"/>
                  <a:pt x="1805394" y="281393"/>
                  <a:pt x="1796143" y="272142"/>
                </a:cubicBezTo>
                <a:cubicBezTo>
                  <a:pt x="1786892" y="262891"/>
                  <a:pt x="1774372" y="257628"/>
                  <a:pt x="1763486" y="250371"/>
                </a:cubicBezTo>
                <a:cubicBezTo>
                  <a:pt x="1759857" y="239485"/>
                  <a:pt x="1758504" y="227553"/>
                  <a:pt x="1752600" y="217714"/>
                </a:cubicBezTo>
                <a:cubicBezTo>
                  <a:pt x="1739520" y="195913"/>
                  <a:pt x="1716498" y="189879"/>
                  <a:pt x="1698172" y="174171"/>
                </a:cubicBezTo>
                <a:cubicBezTo>
                  <a:pt x="1682587" y="160813"/>
                  <a:pt x="1669143" y="145142"/>
                  <a:pt x="1654629" y="130628"/>
                </a:cubicBezTo>
                <a:cubicBezTo>
                  <a:pt x="1643743" y="119742"/>
                  <a:pt x="1636907" y="101705"/>
                  <a:pt x="1621972" y="97971"/>
                </a:cubicBezTo>
                <a:cubicBezTo>
                  <a:pt x="1607458" y="94342"/>
                  <a:pt x="1593149" y="89761"/>
                  <a:pt x="1578429" y="87085"/>
                </a:cubicBezTo>
                <a:cubicBezTo>
                  <a:pt x="1553185" y="82495"/>
                  <a:pt x="1527629" y="79828"/>
                  <a:pt x="1502229" y="76200"/>
                </a:cubicBezTo>
                <a:lnTo>
                  <a:pt x="1175658" y="87085"/>
                </a:lnTo>
              </a:path>
            </a:pathLst>
          </a:cu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 rot="17445873">
            <a:off x="6995684" y="3273397"/>
            <a:ext cx="893004" cy="773188"/>
          </a:xfrm>
          <a:custGeom>
            <a:avLst/>
            <a:gdLst>
              <a:gd name="connsiteX0" fmla="*/ 0 w 1471140"/>
              <a:gd name="connsiteY0" fmla="*/ 587910 h 860053"/>
              <a:gd name="connsiteX1" fmla="*/ 10886 w 1471140"/>
              <a:gd name="connsiteY1" fmla="*/ 718539 h 860053"/>
              <a:gd name="connsiteX2" fmla="*/ 54429 w 1471140"/>
              <a:gd name="connsiteY2" fmla="*/ 805625 h 860053"/>
              <a:gd name="connsiteX3" fmla="*/ 87086 w 1471140"/>
              <a:gd name="connsiteY3" fmla="*/ 816510 h 860053"/>
              <a:gd name="connsiteX4" fmla="*/ 119743 w 1471140"/>
              <a:gd name="connsiteY4" fmla="*/ 838282 h 860053"/>
              <a:gd name="connsiteX5" fmla="*/ 228600 w 1471140"/>
              <a:gd name="connsiteY5" fmla="*/ 860053 h 860053"/>
              <a:gd name="connsiteX6" fmla="*/ 925286 w 1471140"/>
              <a:gd name="connsiteY6" fmla="*/ 849167 h 860053"/>
              <a:gd name="connsiteX7" fmla="*/ 1001486 w 1471140"/>
              <a:gd name="connsiteY7" fmla="*/ 827396 h 860053"/>
              <a:gd name="connsiteX8" fmla="*/ 1077686 w 1471140"/>
              <a:gd name="connsiteY8" fmla="*/ 805625 h 860053"/>
              <a:gd name="connsiteX9" fmla="*/ 1175657 w 1471140"/>
              <a:gd name="connsiteY9" fmla="*/ 751196 h 860053"/>
              <a:gd name="connsiteX10" fmla="*/ 1197429 w 1471140"/>
              <a:gd name="connsiteY10" fmla="*/ 729425 h 860053"/>
              <a:gd name="connsiteX11" fmla="*/ 1230086 w 1471140"/>
              <a:gd name="connsiteY11" fmla="*/ 718539 h 860053"/>
              <a:gd name="connsiteX12" fmla="*/ 1240971 w 1471140"/>
              <a:gd name="connsiteY12" fmla="*/ 685882 h 860053"/>
              <a:gd name="connsiteX13" fmla="*/ 1262743 w 1471140"/>
              <a:gd name="connsiteY13" fmla="*/ 664110 h 860053"/>
              <a:gd name="connsiteX14" fmla="*/ 1284514 w 1471140"/>
              <a:gd name="connsiteY14" fmla="*/ 598796 h 860053"/>
              <a:gd name="connsiteX15" fmla="*/ 1295400 w 1471140"/>
              <a:gd name="connsiteY15" fmla="*/ 566139 h 860053"/>
              <a:gd name="connsiteX16" fmla="*/ 1317171 w 1471140"/>
              <a:gd name="connsiteY16" fmla="*/ 544367 h 860053"/>
              <a:gd name="connsiteX17" fmla="*/ 1360714 w 1471140"/>
              <a:gd name="connsiteY17" fmla="*/ 413739 h 860053"/>
              <a:gd name="connsiteX18" fmla="*/ 1371600 w 1471140"/>
              <a:gd name="connsiteY18" fmla="*/ 381082 h 860053"/>
              <a:gd name="connsiteX19" fmla="*/ 1436914 w 1471140"/>
              <a:gd name="connsiteY19" fmla="*/ 272225 h 860053"/>
              <a:gd name="connsiteX20" fmla="*/ 1447800 w 1471140"/>
              <a:gd name="connsiteY20" fmla="*/ 239567 h 860053"/>
              <a:gd name="connsiteX21" fmla="*/ 1447800 w 1471140"/>
              <a:gd name="connsiteY21" fmla="*/ 10967 h 860053"/>
              <a:gd name="connsiteX22" fmla="*/ 1415143 w 1471140"/>
              <a:gd name="connsiteY22" fmla="*/ 82 h 860053"/>
              <a:gd name="connsiteX23" fmla="*/ 1153886 w 1471140"/>
              <a:gd name="connsiteY23" fmla="*/ 10967 h 860053"/>
              <a:gd name="connsiteX24" fmla="*/ 1121229 w 1471140"/>
              <a:gd name="connsiteY24" fmla="*/ 21853 h 860053"/>
              <a:gd name="connsiteX25" fmla="*/ 1055914 w 1471140"/>
              <a:gd name="connsiteY25" fmla="*/ 65396 h 860053"/>
              <a:gd name="connsiteX26" fmla="*/ 1034143 w 1471140"/>
              <a:gd name="connsiteY26" fmla="*/ 98053 h 860053"/>
              <a:gd name="connsiteX27" fmla="*/ 1012371 w 1471140"/>
              <a:gd name="connsiteY27" fmla="*/ 119825 h 860053"/>
              <a:gd name="connsiteX28" fmla="*/ 990600 w 1471140"/>
              <a:gd name="connsiteY28" fmla="*/ 206910 h 860053"/>
              <a:gd name="connsiteX29" fmla="*/ 979714 w 1471140"/>
              <a:gd name="connsiteY29" fmla="*/ 239567 h 860053"/>
              <a:gd name="connsiteX30" fmla="*/ 968829 w 1471140"/>
              <a:gd name="connsiteY30" fmla="*/ 283110 h 860053"/>
              <a:gd name="connsiteX31" fmla="*/ 947057 w 1471140"/>
              <a:gd name="connsiteY31" fmla="*/ 304882 h 860053"/>
              <a:gd name="connsiteX32" fmla="*/ 925286 w 1471140"/>
              <a:gd name="connsiteY32" fmla="*/ 337539 h 860053"/>
              <a:gd name="connsiteX33" fmla="*/ 914400 w 1471140"/>
              <a:gd name="connsiteY33" fmla="*/ 370196 h 860053"/>
              <a:gd name="connsiteX34" fmla="*/ 881743 w 1471140"/>
              <a:gd name="connsiteY34" fmla="*/ 391967 h 860053"/>
              <a:gd name="connsiteX35" fmla="*/ 859971 w 1471140"/>
              <a:gd name="connsiteY35" fmla="*/ 413739 h 860053"/>
              <a:gd name="connsiteX36" fmla="*/ 794657 w 1471140"/>
              <a:gd name="connsiteY36" fmla="*/ 435510 h 860053"/>
              <a:gd name="connsiteX37" fmla="*/ 762000 w 1471140"/>
              <a:gd name="connsiteY37" fmla="*/ 446396 h 860053"/>
              <a:gd name="connsiteX38" fmla="*/ 653143 w 1471140"/>
              <a:gd name="connsiteY38" fmla="*/ 489939 h 860053"/>
              <a:gd name="connsiteX39" fmla="*/ 631371 w 1471140"/>
              <a:gd name="connsiteY39" fmla="*/ 511710 h 860053"/>
              <a:gd name="connsiteX40" fmla="*/ 478971 w 1471140"/>
              <a:gd name="connsiteY40" fmla="*/ 544367 h 860053"/>
              <a:gd name="connsiteX41" fmla="*/ 435429 w 1471140"/>
              <a:gd name="connsiteY41" fmla="*/ 555253 h 860053"/>
              <a:gd name="connsiteX42" fmla="*/ 402771 w 1471140"/>
              <a:gd name="connsiteY42" fmla="*/ 566139 h 860053"/>
              <a:gd name="connsiteX43" fmla="*/ 10886 w 1471140"/>
              <a:gd name="connsiteY43" fmla="*/ 577025 h 860053"/>
              <a:gd name="connsiteX44" fmla="*/ 0 w 1471140"/>
              <a:gd name="connsiteY44" fmla="*/ 587910 h 860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471140" h="860053">
                <a:moveTo>
                  <a:pt x="0" y="587910"/>
                </a:moveTo>
                <a:cubicBezTo>
                  <a:pt x="0" y="611496"/>
                  <a:pt x="3703" y="675440"/>
                  <a:pt x="10886" y="718539"/>
                </a:cubicBezTo>
                <a:cubicBezTo>
                  <a:pt x="15711" y="747488"/>
                  <a:pt x="25460" y="788244"/>
                  <a:pt x="54429" y="805625"/>
                </a:cubicBezTo>
                <a:cubicBezTo>
                  <a:pt x="64268" y="811528"/>
                  <a:pt x="76200" y="812882"/>
                  <a:pt x="87086" y="816510"/>
                </a:cubicBezTo>
                <a:cubicBezTo>
                  <a:pt x="97972" y="823767"/>
                  <a:pt x="108041" y="832431"/>
                  <a:pt x="119743" y="838282"/>
                </a:cubicBezTo>
                <a:cubicBezTo>
                  <a:pt x="150139" y="853480"/>
                  <a:pt x="200527" y="856042"/>
                  <a:pt x="228600" y="860053"/>
                </a:cubicBezTo>
                <a:lnTo>
                  <a:pt x="925286" y="849167"/>
                </a:lnTo>
                <a:cubicBezTo>
                  <a:pt x="944259" y="848609"/>
                  <a:pt x="982018" y="832958"/>
                  <a:pt x="1001486" y="827396"/>
                </a:cubicBezTo>
                <a:cubicBezTo>
                  <a:pt x="1097193" y="800050"/>
                  <a:pt x="999366" y="831730"/>
                  <a:pt x="1077686" y="805625"/>
                </a:cubicBezTo>
                <a:cubicBezTo>
                  <a:pt x="1152547" y="755717"/>
                  <a:pt x="1118177" y="770357"/>
                  <a:pt x="1175657" y="751196"/>
                </a:cubicBezTo>
                <a:cubicBezTo>
                  <a:pt x="1182914" y="743939"/>
                  <a:pt x="1188628" y="734705"/>
                  <a:pt x="1197429" y="729425"/>
                </a:cubicBezTo>
                <a:cubicBezTo>
                  <a:pt x="1207268" y="723521"/>
                  <a:pt x="1221972" y="726653"/>
                  <a:pt x="1230086" y="718539"/>
                </a:cubicBezTo>
                <a:cubicBezTo>
                  <a:pt x="1238200" y="710425"/>
                  <a:pt x="1235068" y="695721"/>
                  <a:pt x="1240971" y="685882"/>
                </a:cubicBezTo>
                <a:cubicBezTo>
                  <a:pt x="1246251" y="677081"/>
                  <a:pt x="1255486" y="671367"/>
                  <a:pt x="1262743" y="664110"/>
                </a:cubicBezTo>
                <a:lnTo>
                  <a:pt x="1284514" y="598796"/>
                </a:lnTo>
                <a:cubicBezTo>
                  <a:pt x="1288143" y="587910"/>
                  <a:pt x="1287286" y="574253"/>
                  <a:pt x="1295400" y="566139"/>
                </a:cubicBezTo>
                <a:lnTo>
                  <a:pt x="1317171" y="544367"/>
                </a:lnTo>
                <a:lnTo>
                  <a:pt x="1360714" y="413739"/>
                </a:lnTo>
                <a:cubicBezTo>
                  <a:pt x="1364343" y="402853"/>
                  <a:pt x="1365235" y="390629"/>
                  <a:pt x="1371600" y="381082"/>
                </a:cubicBezTo>
                <a:cubicBezTo>
                  <a:pt x="1402553" y="334651"/>
                  <a:pt x="1416831" y="319086"/>
                  <a:pt x="1436914" y="272225"/>
                </a:cubicBezTo>
                <a:cubicBezTo>
                  <a:pt x="1441434" y="261678"/>
                  <a:pt x="1444171" y="250453"/>
                  <a:pt x="1447800" y="239567"/>
                </a:cubicBezTo>
                <a:cubicBezTo>
                  <a:pt x="1456198" y="163985"/>
                  <a:pt x="1471140" y="86820"/>
                  <a:pt x="1447800" y="10967"/>
                </a:cubicBezTo>
                <a:cubicBezTo>
                  <a:pt x="1444426" y="0"/>
                  <a:pt x="1426029" y="3710"/>
                  <a:pt x="1415143" y="82"/>
                </a:cubicBezTo>
                <a:cubicBezTo>
                  <a:pt x="1328057" y="3710"/>
                  <a:pt x="1240809" y="4528"/>
                  <a:pt x="1153886" y="10967"/>
                </a:cubicBezTo>
                <a:cubicBezTo>
                  <a:pt x="1142443" y="11815"/>
                  <a:pt x="1131260" y="16280"/>
                  <a:pt x="1121229" y="21853"/>
                </a:cubicBezTo>
                <a:cubicBezTo>
                  <a:pt x="1098356" y="34560"/>
                  <a:pt x="1055914" y="65396"/>
                  <a:pt x="1055914" y="65396"/>
                </a:cubicBezTo>
                <a:cubicBezTo>
                  <a:pt x="1048657" y="76282"/>
                  <a:pt x="1042316" y="87837"/>
                  <a:pt x="1034143" y="98053"/>
                </a:cubicBezTo>
                <a:cubicBezTo>
                  <a:pt x="1027732" y="106067"/>
                  <a:pt x="1016183" y="110296"/>
                  <a:pt x="1012371" y="119825"/>
                </a:cubicBezTo>
                <a:cubicBezTo>
                  <a:pt x="1001258" y="147607"/>
                  <a:pt x="1000062" y="178524"/>
                  <a:pt x="990600" y="206910"/>
                </a:cubicBezTo>
                <a:cubicBezTo>
                  <a:pt x="986971" y="217796"/>
                  <a:pt x="982866" y="228534"/>
                  <a:pt x="979714" y="239567"/>
                </a:cubicBezTo>
                <a:cubicBezTo>
                  <a:pt x="975604" y="253952"/>
                  <a:pt x="975520" y="269728"/>
                  <a:pt x="968829" y="283110"/>
                </a:cubicBezTo>
                <a:cubicBezTo>
                  <a:pt x="964239" y="292290"/>
                  <a:pt x="953468" y="296868"/>
                  <a:pt x="947057" y="304882"/>
                </a:cubicBezTo>
                <a:cubicBezTo>
                  <a:pt x="938884" y="315098"/>
                  <a:pt x="931137" y="325837"/>
                  <a:pt x="925286" y="337539"/>
                </a:cubicBezTo>
                <a:cubicBezTo>
                  <a:pt x="920154" y="347802"/>
                  <a:pt x="921568" y="361236"/>
                  <a:pt x="914400" y="370196"/>
                </a:cubicBezTo>
                <a:cubicBezTo>
                  <a:pt x="906227" y="380412"/>
                  <a:pt x="891959" y="383794"/>
                  <a:pt x="881743" y="391967"/>
                </a:cubicBezTo>
                <a:cubicBezTo>
                  <a:pt x="873729" y="398378"/>
                  <a:pt x="869151" y="409149"/>
                  <a:pt x="859971" y="413739"/>
                </a:cubicBezTo>
                <a:cubicBezTo>
                  <a:pt x="839445" y="424002"/>
                  <a:pt x="816428" y="428253"/>
                  <a:pt x="794657" y="435510"/>
                </a:cubicBezTo>
                <a:cubicBezTo>
                  <a:pt x="783771" y="439139"/>
                  <a:pt x="772263" y="441265"/>
                  <a:pt x="762000" y="446396"/>
                </a:cubicBezTo>
                <a:cubicBezTo>
                  <a:pt x="697931" y="478430"/>
                  <a:pt x="733852" y="463035"/>
                  <a:pt x="653143" y="489939"/>
                </a:cubicBezTo>
                <a:cubicBezTo>
                  <a:pt x="645886" y="497196"/>
                  <a:pt x="640551" y="507120"/>
                  <a:pt x="631371" y="511710"/>
                </a:cubicBezTo>
                <a:cubicBezTo>
                  <a:pt x="579664" y="537564"/>
                  <a:pt x="536105" y="537226"/>
                  <a:pt x="478971" y="544367"/>
                </a:cubicBezTo>
                <a:cubicBezTo>
                  <a:pt x="464457" y="547996"/>
                  <a:pt x="449814" y="551143"/>
                  <a:pt x="435429" y="555253"/>
                </a:cubicBezTo>
                <a:cubicBezTo>
                  <a:pt x="424396" y="558405"/>
                  <a:pt x="414231" y="565551"/>
                  <a:pt x="402771" y="566139"/>
                </a:cubicBezTo>
                <a:cubicBezTo>
                  <a:pt x="272264" y="572832"/>
                  <a:pt x="141364" y="569776"/>
                  <a:pt x="10886" y="577025"/>
                </a:cubicBezTo>
                <a:cubicBezTo>
                  <a:pt x="7263" y="577226"/>
                  <a:pt x="0" y="564324"/>
                  <a:pt x="0" y="587910"/>
                </a:cubicBezTo>
                <a:close/>
              </a:path>
            </a:pathLst>
          </a:cu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7729943" y="2286000"/>
            <a:ext cx="674245" cy="623793"/>
          </a:xfrm>
          <a:custGeom>
            <a:avLst/>
            <a:gdLst>
              <a:gd name="connsiteX0" fmla="*/ 488771 w 674245"/>
              <a:gd name="connsiteY0" fmla="*/ 0 h 623793"/>
              <a:gd name="connsiteX1" fmla="*/ 303714 w 674245"/>
              <a:gd name="connsiteY1" fmla="*/ 10886 h 623793"/>
              <a:gd name="connsiteX2" fmla="*/ 260171 w 674245"/>
              <a:gd name="connsiteY2" fmla="*/ 21771 h 623793"/>
              <a:gd name="connsiteX3" fmla="*/ 162200 w 674245"/>
              <a:gd name="connsiteY3" fmla="*/ 43543 h 623793"/>
              <a:gd name="connsiteX4" fmla="*/ 86000 w 674245"/>
              <a:gd name="connsiteY4" fmla="*/ 108857 h 623793"/>
              <a:gd name="connsiteX5" fmla="*/ 75114 w 674245"/>
              <a:gd name="connsiteY5" fmla="*/ 141514 h 623793"/>
              <a:gd name="connsiteX6" fmla="*/ 31571 w 674245"/>
              <a:gd name="connsiteY6" fmla="*/ 195943 h 623793"/>
              <a:gd name="connsiteX7" fmla="*/ 9800 w 674245"/>
              <a:gd name="connsiteY7" fmla="*/ 261257 h 623793"/>
              <a:gd name="connsiteX8" fmla="*/ 42457 w 674245"/>
              <a:gd name="connsiteY8" fmla="*/ 522514 h 623793"/>
              <a:gd name="connsiteX9" fmla="*/ 53343 w 674245"/>
              <a:gd name="connsiteY9" fmla="*/ 555171 h 623793"/>
              <a:gd name="connsiteX10" fmla="*/ 86000 w 674245"/>
              <a:gd name="connsiteY10" fmla="*/ 609600 h 623793"/>
              <a:gd name="connsiteX11" fmla="*/ 162200 w 674245"/>
              <a:gd name="connsiteY11" fmla="*/ 620486 h 623793"/>
              <a:gd name="connsiteX12" fmla="*/ 412571 w 674245"/>
              <a:gd name="connsiteY12" fmla="*/ 609600 h 623793"/>
              <a:gd name="connsiteX13" fmla="*/ 477886 w 674245"/>
              <a:gd name="connsiteY13" fmla="*/ 566057 h 623793"/>
              <a:gd name="connsiteX14" fmla="*/ 521428 w 674245"/>
              <a:gd name="connsiteY14" fmla="*/ 555171 h 623793"/>
              <a:gd name="connsiteX15" fmla="*/ 564971 w 674245"/>
              <a:gd name="connsiteY15" fmla="*/ 76200 h 623793"/>
              <a:gd name="connsiteX16" fmla="*/ 532314 w 674245"/>
              <a:gd name="connsiteY16" fmla="*/ 21771 h 623793"/>
              <a:gd name="connsiteX17" fmla="*/ 390800 w 674245"/>
              <a:gd name="connsiteY17" fmla="*/ 21771 h 623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74245" h="623793">
                <a:moveTo>
                  <a:pt x="488771" y="0"/>
                </a:moveTo>
                <a:cubicBezTo>
                  <a:pt x="427085" y="3629"/>
                  <a:pt x="365228" y="5028"/>
                  <a:pt x="303714" y="10886"/>
                </a:cubicBezTo>
                <a:cubicBezTo>
                  <a:pt x="288820" y="12304"/>
                  <a:pt x="274841" y="18837"/>
                  <a:pt x="260171" y="21771"/>
                </a:cubicBezTo>
                <a:cubicBezTo>
                  <a:pt x="164388" y="40927"/>
                  <a:pt x="225752" y="22358"/>
                  <a:pt x="162200" y="43543"/>
                </a:cubicBezTo>
                <a:cubicBezTo>
                  <a:pt x="109406" y="96337"/>
                  <a:pt x="135736" y="75700"/>
                  <a:pt x="86000" y="108857"/>
                </a:cubicBezTo>
                <a:cubicBezTo>
                  <a:pt x="82371" y="119743"/>
                  <a:pt x="80246" y="131251"/>
                  <a:pt x="75114" y="141514"/>
                </a:cubicBezTo>
                <a:cubicBezTo>
                  <a:pt x="61381" y="168979"/>
                  <a:pt x="51822" y="175692"/>
                  <a:pt x="31571" y="195943"/>
                </a:cubicBezTo>
                <a:cubicBezTo>
                  <a:pt x="24314" y="217714"/>
                  <a:pt x="8527" y="238343"/>
                  <a:pt x="9800" y="261257"/>
                </a:cubicBezTo>
                <a:cubicBezTo>
                  <a:pt x="21959" y="480107"/>
                  <a:pt x="0" y="395144"/>
                  <a:pt x="42457" y="522514"/>
                </a:cubicBezTo>
                <a:lnTo>
                  <a:pt x="53343" y="555171"/>
                </a:lnTo>
                <a:cubicBezTo>
                  <a:pt x="59122" y="572507"/>
                  <a:pt x="63584" y="602128"/>
                  <a:pt x="86000" y="609600"/>
                </a:cubicBezTo>
                <a:cubicBezTo>
                  <a:pt x="110341" y="617714"/>
                  <a:pt x="136800" y="616857"/>
                  <a:pt x="162200" y="620486"/>
                </a:cubicBezTo>
                <a:cubicBezTo>
                  <a:pt x="245657" y="616857"/>
                  <a:pt x="330250" y="623793"/>
                  <a:pt x="412571" y="609600"/>
                </a:cubicBezTo>
                <a:cubicBezTo>
                  <a:pt x="438357" y="605154"/>
                  <a:pt x="452501" y="572404"/>
                  <a:pt x="477886" y="566057"/>
                </a:cubicBezTo>
                <a:lnTo>
                  <a:pt x="521428" y="555171"/>
                </a:lnTo>
                <a:cubicBezTo>
                  <a:pt x="674245" y="402357"/>
                  <a:pt x="585959" y="516949"/>
                  <a:pt x="564971" y="76200"/>
                </a:cubicBezTo>
                <a:cubicBezTo>
                  <a:pt x="564417" y="64573"/>
                  <a:pt x="550056" y="24137"/>
                  <a:pt x="532314" y="21771"/>
                </a:cubicBezTo>
                <a:cubicBezTo>
                  <a:pt x="485556" y="15537"/>
                  <a:pt x="437971" y="21771"/>
                  <a:pt x="390800" y="21771"/>
                </a:cubicBezTo>
              </a:path>
            </a:pathLst>
          </a:cu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7502716" y="2436644"/>
            <a:ext cx="382086" cy="623793"/>
          </a:xfrm>
          <a:custGeom>
            <a:avLst/>
            <a:gdLst>
              <a:gd name="connsiteX0" fmla="*/ 198732 w 525303"/>
              <a:gd name="connsiteY0" fmla="*/ 904564 h 904564"/>
              <a:gd name="connsiteX1" fmla="*/ 340246 w 525303"/>
              <a:gd name="connsiteY1" fmla="*/ 893678 h 904564"/>
              <a:gd name="connsiteX2" fmla="*/ 416446 w 525303"/>
              <a:gd name="connsiteY2" fmla="*/ 871907 h 904564"/>
              <a:gd name="connsiteX3" fmla="*/ 427332 w 525303"/>
              <a:gd name="connsiteY3" fmla="*/ 839250 h 904564"/>
              <a:gd name="connsiteX4" fmla="*/ 449103 w 525303"/>
              <a:gd name="connsiteY4" fmla="*/ 817478 h 904564"/>
              <a:gd name="connsiteX5" fmla="*/ 481760 w 525303"/>
              <a:gd name="connsiteY5" fmla="*/ 719507 h 904564"/>
              <a:gd name="connsiteX6" fmla="*/ 492646 w 525303"/>
              <a:gd name="connsiteY6" fmla="*/ 686850 h 904564"/>
              <a:gd name="connsiteX7" fmla="*/ 503532 w 525303"/>
              <a:gd name="connsiteY7" fmla="*/ 654192 h 904564"/>
              <a:gd name="connsiteX8" fmla="*/ 514417 w 525303"/>
              <a:gd name="connsiteY8" fmla="*/ 447364 h 904564"/>
              <a:gd name="connsiteX9" fmla="*/ 525303 w 525303"/>
              <a:gd name="connsiteY9" fmla="*/ 392935 h 904564"/>
              <a:gd name="connsiteX10" fmla="*/ 514417 w 525303"/>
              <a:gd name="connsiteY10" fmla="*/ 109907 h 904564"/>
              <a:gd name="connsiteX11" fmla="*/ 459989 w 525303"/>
              <a:gd name="connsiteY11" fmla="*/ 22821 h 904564"/>
              <a:gd name="connsiteX12" fmla="*/ 427332 w 525303"/>
              <a:gd name="connsiteY12" fmla="*/ 11935 h 904564"/>
              <a:gd name="connsiteX13" fmla="*/ 264046 w 525303"/>
              <a:gd name="connsiteY13" fmla="*/ 44592 h 904564"/>
              <a:gd name="connsiteX14" fmla="*/ 220503 w 525303"/>
              <a:gd name="connsiteY14" fmla="*/ 88135 h 904564"/>
              <a:gd name="connsiteX15" fmla="*/ 155189 w 525303"/>
              <a:gd name="connsiteY15" fmla="*/ 153450 h 904564"/>
              <a:gd name="connsiteX16" fmla="*/ 133417 w 525303"/>
              <a:gd name="connsiteY16" fmla="*/ 175221 h 904564"/>
              <a:gd name="connsiteX17" fmla="*/ 100760 w 525303"/>
              <a:gd name="connsiteY17" fmla="*/ 229650 h 904564"/>
              <a:gd name="connsiteX18" fmla="*/ 78989 w 525303"/>
              <a:gd name="connsiteY18" fmla="*/ 262307 h 904564"/>
              <a:gd name="connsiteX19" fmla="*/ 35446 w 525303"/>
              <a:gd name="connsiteY19" fmla="*/ 305850 h 904564"/>
              <a:gd name="connsiteX20" fmla="*/ 24560 w 525303"/>
              <a:gd name="connsiteY20" fmla="*/ 523564 h 904564"/>
              <a:gd name="connsiteX21" fmla="*/ 46332 w 525303"/>
              <a:gd name="connsiteY21" fmla="*/ 556221 h 904564"/>
              <a:gd name="connsiteX22" fmla="*/ 78989 w 525303"/>
              <a:gd name="connsiteY22" fmla="*/ 610650 h 904564"/>
              <a:gd name="connsiteX23" fmla="*/ 89875 w 525303"/>
              <a:gd name="connsiteY23" fmla="*/ 643307 h 904564"/>
              <a:gd name="connsiteX24" fmla="*/ 122532 w 525303"/>
              <a:gd name="connsiteY24" fmla="*/ 675964 h 904564"/>
              <a:gd name="connsiteX25" fmla="*/ 166075 w 525303"/>
              <a:gd name="connsiteY25" fmla="*/ 730392 h 904564"/>
              <a:gd name="connsiteX26" fmla="*/ 176960 w 525303"/>
              <a:gd name="connsiteY26" fmla="*/ 763050 h 904564"/>
              <a:gd name="connsiteX27" fmla="*/ 231389 w 525303"/>
              <a:gd name="connsiteY27" fmla="*/ 806592 h 904564"/>
              <a:gd name="connsiteX28" fmla="*/ 296703 w 525303"/>
              <a:gd name="connsiteY28" fmla="*/ 828364 h 904564"/>
              <a:gd name="connsiteX29" fmla="*/ 372903 w 525303"/>
              <a:gd name="connsiteY29" fmla="*/ 850135 h 904564"/>
              <a:gd name="connsiteX30" fmla="*/ 438217 w 525303"/>
              <a:gd name="connsiteY30" fmla="*/ 882792 h 904564"/>
              <a:gd name="connsiteX31" fmla="*/ 449103 w 525303"/>
              <a:gd name="connsiteY31" fmla="*/ 882792 h 90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25303" h="904564">
                <a:moveTo>
                  <a:pt x="198732" y="904564"/>
                </a:moveTo>
                <a:cubicBezTo>
                  <a:pt x="245903" y="900935"/>
                  <a:pt x="293259" y="899206"/>
                  <a:pt x="340246" y="893678"/>
                </a:cubicBezTo>
                <a:cubicBezTo>
                  <a:pt x="361366" y="891193"/>
                  <a:pt x="395331" y="878945"/>
                  <a:pt x="416446" y="871907"/>
                </a:cubicBezTo>
                <a:cubicBezTo>
                  <a:pt x="420075" y="861021"/>
                  <a:pt x="421428" y="849089"/>
                  <a:pt x="427332" y="839250"/>
                </a:cubicBezTo>
                <a:cubicBezTo>
                  <a:pt x="432612" y="830449"/>
                  <a:pt x="444513" y="826658"/>
                  <a:pt x="449103" y="817478"/>
                </a:cubicBezTo>
                <a:cubicBezTo>
                  <a:pt x="449111" y="817461"/>
                  <a:pt x="476314" y="735845"/>
                  <a:pt x="481760" y="719507"/>
                </a:cubicBezTo>
                <a:lnTo>
                  <a:pt x="492646" y="686850"/>
                </a:lnTo>
                <a:lnTo>
                  <a:pt x="503532" y="654192"/>
                </a:lnTo>
                <a:cubicBezTo>
                  <a:pt x="507160" y="585249"/>
                  <a:pt x="508684" y="516164"/>
                  <a:pt x="514417" y="447364"/>
                </a:cubicBezTo>
                <a:cubicBezTo>
                  <a:pt x="515954" y="428926"/>
                  <a:pt x="525303" y="411437"/>
                  <a:pt x="525303" y="392935"/>
                </a:cubicBezTo>
                <a:cubicBezTo>
                  <a:pt x="525303" y="298523"/>
                  <a:pt x="523229" y="203907"/>
                  <a:pt x="514417" y="109907"/>
                </a:cubicBezTo>
                <a:cubicBezTo>
                  <a:pt x="509534" y="57822"/>
                  <a:pt x="499755" y="42704"/>
                  <a:pt x="459989" y="22821"/>
                </a:cubicBezTo>
                <a:cubicBezTo>
                  <a:pt x="449726" y="17689"/>
                  <a:pt x="438218" y="15564"/>
                  <a:pt x="427332" y="11935"/>
                </a:cubicBezTo>
                <a:cubicBezTo>
                  <a:pt x="340403" y="19179"/>
                  <a:pt x="316070" y="0"/>
                  <a:pt x="264046" y="44592"/>
                </a:cubicBezTo>
                <a:cubicBezTo>
                  <a:pt x="248461" y="57950"/>
                  <a:pt x="235017" y="73621"/>
                  <a:pt x="220503" y="88135"/>
                </a:cubicBezTo>
                <a:lnTo>
                  <a:pt x="155189" y="153450"/>
                </a:lnTo>
                <a:lnTo>
                  <a:pt x="133417" y="175221"/>
                </a:lnTo>
                <a:cubicBezTo>
                  <a:pt x="114514" y="231934"/>
                  <a:pt x="134915" y="186956"/>
                  <a:pt x="100760" y="229650"/>
                </a:cubicBezTo>
                <a:cubicBezTo>
                  <a:pt x="92587" y="239866"/>
                  <a:pt x="87503" y="252374"/>
                  <a:pt x="78989" y="262307"/>
                </a:cubicBezTo>
                <a:cubicBezTo>
                  <a:pt x="65631" y="277892"/>
                  <a:pt x="35446" y="305850"/>
                  <a:pt x="35446" y="305850"/>
                </a:cubicBezTo>
                <a:cubicBezTo>
                  <a:pt x="2995" y="403204"/>
                  <a:pt x="0" y="384393"/>
                  <a:pt x="24560" y="523564"/>
                </a:cubicBezTo>
                <a:cubicBezTo>
                  <a:pt x="26834" y="536448"/>
                  <a:pt x="39075" y="545335"/>
                  <a:pt x="46332" y="556221"/>
                </a:cubicBezTo>
                <a:cubicBezTo>
                  <a:pt x="77165" y="648725"/>
                  <a:pt x="34164" y="535942"/>
                  <a:pt x="78989" y="610650"/>
                </a:cubicBezTo>
                <a:cubicBezTo>
                  <a:pt x="84893" y="620489"/>
                  <a:pt x="83510" y="633760"/>
                  <a:pt x="89875" y="643307"/>
                </a:cubicBezTo>
                <a:cubicBezTo>
                  <a:pt x="98414" y="656116"/>
                  <a:pt x="112677" y="664137"/>
                  <a:pt x="122532" y="675964"/>
                </a:cubicBezTo>
                <a:cubicBezTo>
                  <a:pt x="191183" y="758346"/>
                  <a:pt x="102742" y="667062"/>
                  <a:pt x="166075" y="730392"/>
                </a:cubicBezTo>
                <a:cubicBezTo>
                  <a:pt x="169703" y="741278"/>
                  <a:pt x="171056" y="753210"/>
                  <a:pt x="176960" y="763050"/>
                </a:cubicBezTo>
                <a:cubicBezTo>
                  <a:pt x="185185" y="776758"/>
                  <a:pt x="219255" y="801199"/>
                  <a:pt x="231389" y="806592"/>
                </a:cubicBezTo>
                <a:cubicBezTo>
                  <a:pt x="252360" y="815913"/>
                  <a:pt x="274932" y="821107"/>
                  <a:pt x="296703" y="828364"/>
                </a:cubicBezTo>
                <a:cubicBezTo>
                  <a:pt x="343553" y="843981"/>
                  <a:pt x="318228" y="836467"/>
                  <a:pt x="372903" y="850135"/>
                </a:cubicBezTo>
                <a:cubicBezTo>
                  <a:pt x="404831" y="871421"/>
                  <a:pt x="402161" y="873779"/>
                  <a:pt x="438217" y="882792"/>
                </a:cubicBezTo>
                <a:cubicBezTo>
                  <a:pt x="441737" y="883672"/>
                  <a:pt x="445474" y="882792"/>
                  <a:pt x="449103" y="882792"/>
                </a:cubicBezTo>
              </a:path>
            </a:pathLst>
          </a:cu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8" grpId="0" animBg="1"/>
      <p:bldP spid="20" grpId="0" animBg="1"/>
      <p:bldP spid="22" grpId="0" animBg="1"/>
      <p:bldP spid="23" grpId="0" animBg="1"/>
      <p:bldP spid="25" grpId="0" animBg="1"/>
      <p:bldP spid="26" grpId="0" animBg="1"/>
      <p:bldP spid="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304800" y="1828800"/>
            <a:ext cx="8534400" cy="990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Original Settlers (May 14, 1607) at Jamestown, Listed by Occupation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124200"/>
            <a:ext cx="853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What were the different occupations in Jamestown? List at least 5 of the occupations.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Which occupation was the fullest (had the most people)?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2400" dirty="0" smtClean="0"/>
              <a:t>What do you think the fullest occupation was responsible for?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2400" dirty="0" smtClean="0"/>
              <a:t>How do you think they hurt AND helped the colony?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304800"/>
            <a:ext cx="876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effectLst>
                  <a:glow rad="101600">
                    <a:schemeClr val="accent2">
                      <a:lumMod val="75000"/>
                      <a:alpha val="60000"/>
                    </a:schemeClr>
                  </a:glow>
                </a:effectLst>
              </a:rPr>
              <a:t>What Did They Do?</a:t>
            </a:r>
            <a:endParaRPr lang="en-US" sz="8000" dirty="0">
              <a:effectLst>
                <a:glow rad="101600">
                  <a:schemeClr val="accent2">
                    <a:lumMod val="75000"/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24" name="Picture 8" descr="James River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588"/>
            <a:ext cx="9144000" cy="6856412"/>
          </a:xfrm>
          <a:noFill/>
          <a:ln/>
        </p:spPr>
      </p:pic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effectLst>
                  <a:glow rad="101600">
                    <a:srgbClr val="669900">
                      <a:alpha val="60000"/>
                    </a:srgbClr>
                  </a:glow>
                </a:effectLst>
              </a:rPr>
              <a:t>Where Did They Settle?</a:t>
            </a:r>
            <a:endParaRPr lang="en-US" sz="5400" dirty="0">
              <a:effectLst>
                <a:glow rad="101600">
                  <a:srgbClr val="669900">
                    <a:alpha val="60000"/>
                  </a:srgb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61722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James River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32" name="Picture 20" descr="IMGP12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57200"/>
            <a:ext cx="2400300" cy="3200400"/>
          </a:xfrm>
          <a:prstGeom prst="rect">
            <a:avLst/>
          </a:prstGeom>
          <a:noFill/>
        </p:spPr>
      </p:pic>
      <p:sp>
        <p:nvSpPr>
          <p:cNvPr id="243722" name="Rectangle 10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/>
              <a:t>Region:  Tidewater</a:t>
            </a:r>
          </a:p>
        </p:txBody>
      </p:sp>
      <p:pic>
        <p:nvPicPr>
          <p:cNvPr id="243723" name="Picture 11" descr="DSC0227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838200" y="3886200"/>
            <a:ext cx="3276600" cy="2457450"/>
          </a:xfrm>
          <a:noFill/>
          <a:ln/>
        </p:spPr>
      </p:pic>
      <p:pic>
        <p:nvPicPr>
          <p:cNvPr id="243729" name="Picture 17" descr="DSC02279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410200" y="4038600"/>
            <a:ext cx="3124200" cy="2343150"/>
          </a:xfrm>
          <a:noFill/>
          <a:ln/>
        </p:spPr>
      </p:pic>
      <p:pic>
        <p:nvPicPr>
          <p:cNvPr id="243731" name="Picture 19" descr="DSC0227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1143000"/>
            <a:ext cx="3276600" cy="2455863"/>
          </a:xfrm>
          <a:prstGeom prst="rect">
            <a:avLst/>
          </a:prstGeom>
          <a:noFill/>
        </p:spPr>
      </p:pic>
      <p:sp>
        <p:nvSpPr>
          <p:cNvPr id="243735" name="Text Box 23"/>
          <p:cNvSpPr txBox="1">
            <a:spLocks noChangeArrowheads="1"/>
          </p:cNvSpPr>
          <p:nvPr/>
        </p:nvSpPr>
        <p:spPr bwMode="auto">
          <a:xfrm>
            <a:off x="1828800" y="3519488"/>
            <a:ext cx="10894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u="sng" dirty="0">
                <a:solidFill>
                  <a:srgbClr val="000000"/>
                </a:solidFill>
              </a:rPr>
              <a:t>Forest</a:t>
            </a:r>
          </a:p>
        </p:txBody>
      </p:sp>
      <p:sp>
        <p:nvSpPr>
          <p:cNvPr id="243736" name="Text Box 24"/>
          <p:cNvSpPr txBox="1">
            <a:spLocks noChangeArrowheads="1"/>
          </p:cNvSpPr>
          <p:nvPr/>
        </p:nvSpPr>
        <p:spPr bwMode="auto">
          <a:xfrm>
            <a:off x="6019800" y="3519488"/>
            <a:ext cx="18784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u="sng" dirty="0">
                <a:solidFill>
                  <a:srgbClr val="000000"/>
                </a:solidFill>
              </a:rPr>
              <a:t>Swampland</a:t>
            </a:r>
          </a:p>
        </p:txBody>
      </p:sp>
      <p:sp>
        <p:nvSpPr>
          <p:cNvPr id="243737" name="Text Box 25"/>
          <p:cNvSpPr txBox="1">
            <a:spLocks noChangeArrowheads="1"/>
          </p:cNvSpPr>
          <p:nvPr/>
        </p:nvSpPr>
        <p:spPr bwMode="auto">
          <a:xfrm>
            <a:off x="6019800" y="6338888"/>
            <a:ext cx="17446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u="sng" dirty="0">
                <a:solidFill>
                  <a:srgbClr val="000000"/>
                </a:solidFill>
              </a:rPr>
              <a:t>Marshland</a:t>
            </a:r>
          </a:p>
        </p:txBody>
      </p:sp>
      <p:sp>
        <p:nvSpPr>
          <p:cNvPr id="243738" name="Text Box 26"/>
          <p:cNvSpPr txBox="1">
            <a:spLocks noChangeArrowheads="1"/>
          </p:cNvSpPr>
          <p:nvPr/>
        </p:nvSpPr>
        <p:spPr bwMode="auto">
          <a:xfrm>
            <a:off x="1066800" y="6338888"/>
            <a:ext cx="2373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u="sng" dirty="0">
                <a:solidFill>
                  <a:srgbClr val="000000"/>
                </a:solidFill>
              </a:rPr>
              <a:t>Brackish Water</a:t>
            </a:r>
          </a:p>
        </p:txBody>
      </p:sp>
      <p:sp>
        <p:nvSpPr>
          <p:cNvPr id="243739" name="Rectangle 27"/>
          <p:cNvSpPr>
            <a:spLocks noChangeArrowheads="1"/>
          </p:cNvSpPr>
          <p:nvPr/>
        </p:nvSpPr>
        <p:spPr bwMode="auto">
          <a:xfrm>
            <a:off x="3276600" y="3048000"/>
            <a:ext cx="2743200" cy="2227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448F25"/>
                </a:solidFill>
              </a:rPr>
              <a:t>How was Jamestown affected by its geographic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448F25"/>
                </a:solidFill>
              </a:rPr>
              <a:t>setting?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37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37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3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43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18" name="Picture 2" descr="land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81000"/>
            <a:ext cx="7035800" cy="5276850"/>
          </a:xfrm>
          <a:prstGeom prst="rect">
            <a:avLst/>
          </a:prstGeom>
          <a:noFill/>
        </p:spPr>
      </p:pic>
      <p:sp>
        <p:nvSpPr>
          <p:cNvPr id="239619" name="Text Box 3"/>
          <p:cNvSpPr txBox="1">
            <a:spLocks noChangeArrowheads="1"/>
          </p:cNvSpPr>
          <p:nvPr/>
        </p:nvSpPr>
        <p:spPr bwMode="auto">
          <a:xfrm>
            <a:off x="533400" y="5715000"/>
            <a:ext cx="830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996633"/>
                </a:solidFill>
                <a:ea typeface="ＭＳ Ｐゴシック" pitchFamily="64" charset="-128"/>
              </a:rPr>
              <a:t>Picture Analysis:  Give three examples from the picture that illustrate why the English chose Chesapeake Bay.  Explain each example.  </a:t>
            </a:r>
            <a:endParaRPr lang="en-US" dirty="0">
              <a:solidFill>
                <a:srgbClr val="000000"/>
              </a:solidFill>
              <a:ea typeface="ＭＳ Ｐゴシック" pitchFamily="6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Location:  Jamestown, the first successful English Colony</a:t>
            </a:r>
          </a:p>
        </p:txBody>
      </p:sp>
      <p:sp>
        <p:nvSpPr>
          <p:cNvPr id="231433" name="Text Box 9"/>
          <p:cNvSpPr txBox="1">
            <a:spLocks noChangeArrowheads="1"/>
          </p:cNvSpPr>
          <p:nvPr/>
        </p:nvSpPr>
        <p:spPr bwMode="auto">
          <a:xfrm>
            <a:off x="4106863" y="4195763"/>
            <a:ext cx="1250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ea typeface="ＭＳ Ｐゴシック" pitchFamily="64" charset="-128"/>
              </a:rPr>
              <a:t>Tidewater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ea typeface="ＭＳ Ｐゴシック" pitchFamily="64" charset="-128"/>
              </a:rPr>
              <a:t>  Region</a:t>
            </a:r>
          </a:p>
        </p:txBody>
      </p:sp>
      <p:pic>
        <p:nvPicPr>
          <p:cNvPr id="231439" name="Picture 15" descr="usa-physical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43000" y="1905000"/>
            <a:ext cx="6858000" cy="4595813"/>
          </a:xfrm>
          <a:noFill/>
          <a:ln/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667000" y="2590800"/>
            <a:ext cx="4094163" cy="4090988"/>
            <a:chOff x="0" y="96"/>
            <a:chExt cx="2544" cy="1949"/>
          </a:xfrm>
        </p:grpSpPr>
        <p:pic>
          <p:nvPicPr>
            <p:cNvPr id="231434" name="Picture 10" descr="tidewaterboundarie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96"/>
              <a:ext cx="2544" cy="1949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231436" name="Text Box 12"/>
            <p:cNvSpPr txBox="1">
              <a:spLocks noChangeArrowheads="1"/>
            </p:cNvSpPr>
            <p:nvPr/>
          </p:nvSpPr>
          <p:spPr bwMode="auto">
            <a:xfrm>
              <a:off x="1536" y="1574"/>
              <a:ext cx="552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B6E0FF"/>
                  </a:solidFill>
                  <a:ea typeface="ＭＳ Ｐゴシック" pitchFamily="64" charset="-128"/>
                </a:rPr>
                <a:t>James River</a:t>
              </a:r>
              <a:endParaRPr lang="en-US" sz="2400">
                <a:solidFill>
                  <a:srgbClr val="4F7E17"/>
                </a:solidFill>
                <a:ea typeface="ＭＳ Ｐゴシック" pitchFamily="64" charset="-128"/>
              </a:endParaRPr>
            </a:p>
          </p:txBody>
        </p:sp>
      </p:grpSp>
      <p:pic>
        <p:nvPicPr>
          <p:cNvPr id="231426" name="Picture 2" descr="697px-Location_of_jamestown_virgin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3581400"/>
            <a:ext cx="3619500" cy="3109913"/>
          </a:xfrm>
          <a:prstGeom prst="rect">
            <a:avLst/>
          </a:prstGeom>
          <a:noFill/>
        </p:spPr>
      </p:pic>
      <p:sp>
        <p:nvSpPr>
          <p:cNvPr id="231430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65225"/>
            <a:ext cx="9067800" cy="4525963"/>
          </a:xfrm>
        </p:spPr>
        <p:txBody>
          <a:bodyPr/>
          <a:lstStyle/>
          <a:p>
            <a:r>
              <a:rPr lang="en-US" sz="2400" dirty="0"/>
              <a:t>The </a:t>
            </a:r>
            <a:r>
              <a:rPr lang="en-US" sz="2400" u="sng" dirty="0"/>
              <a:t>Virginia Company</a:t>
            </a:r>
            <a:r>
              <a:rPr lang="en-US" sz="2400" dirty="0"/>
              <a:t> landed in </a:t>
            </a:r>
            <a:r>
              <a:rPr lang="en-US" sz="2400" u="sng" dirty="0"/>
              <a:t>Chesapeake</a:t>
            </a:r>
            <a:r>
              <a:rPr lang="en-US" sz="2400" dirty="0"/>
              <a:t> Bay on May 14</a:t>
            </a:r>
            <a:r>
              <a:rPr lang="en-US" sz="2400" baseline="30000" dirty="0"/>
              <a:t>th</a:t>
            </a:r>
            <a:r>
              <a:rPr lang="en-US" sz="2400" dirty="0"/>
              <a:t>, </a:t>
            </a:r>
            <a:r>
              <a:rPr lang="en-US" sz="2400" u="sng" dirty="0"/>
              <a:t>1607</a:t>
            </a:r>
            <a:r>
              <a:rPr lang="en-US" sz="2400" dirty="0"/>
              <a:t>.</a:t>
            </a:r>
          </a:p>
          <a:p>
            <a:r>
              <a:rPr lang="en-US" sz="2400" dirty="0"/>
              <a:t>The </a:t>
            </a:r>
            <a:r>
              <a:rPr lang="en-US" sz="2400" u="sng" dirty="0"/>
              <a:t>site</a:t>
            </a:r>
            <a:r>
              <a:rPr lang="en-US" sz="2400" dirty="0"/>
              <a:t> was chosen based on what it could </a:t>
            </a:r>
            <a:r>
              <a:rPr lang="en-US" sz="2400" u="sng" dirty="0"/>
              <a:t>provide</a:t>
            </a:r>
            <a:r>
              <a:rPr lang="en-US" sz="2400" dirty="0"/>
              <a:t>:  </a:t>
            </a:r>
          </a:p>
          <a:p>
            <a:pPr lvl="1"/>
            <a:r>
              <a:rPr lang="en-US" sz="2000" u="sng" dirty="0"/>
              <a:t>1.  Protection from the elements</a:t>
            </a:r>
            <a:r>
              <a:rPr lang="en-US" sz="2000" dirty="0"/>
              <a:t> (ocean currents, storms, etc).</a:t>
            </a:r>
          </a:p>
          <a:p>
            <a:pPr lvl="1"/>
            <a:r>
              <a:rPr lang="en-US" sz="2000" u="sng" dirty="0"/>
              <a:t>2.  Protection from Spanish spies.</a:t>
            </a:r>
          </a:p>
          <a:p>
            <a:pPr lvl="1"/>
            <a:r>
              <a:rPr lang="en-US" sz="2000" u="sng" dirty="0"/>
              <a:t>3.  Deep water ways in which ships could easily navigate.</a:t>
            </a:r>
          </a:p>
        </p:txBody>
      </p:sp>
      <p:sp>
        <p:nvSpPr>
          <p:cNvPr id="231432" name="Text Box 8"/>
          <p:cNvSpPr txBox="1">
            <a:spLocks noChangeArrowheads="1"/>
          </p:cNvSpPr>
          <p:nvPr/>
        </p:nvSpPr>
        <p:spPr bwMode="auto">
          <a:xfrm>
            <a:off x="4038600" y="4953000"/>
            <a:ext cx="3124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8EC1F4"/>
                </a:solidFill>
                <a:ea typeface="ＭＳ Ｐゴシック" pitchFamily="64" charset="-128"/>
              </a:rPr>
              <a:t>     </a:t>
            </a:r>
            <a:r>
              <a:rPr lang="en-US" sz="2000" b="1">
                <a:solidFill>
                  <a:srgbClr val="000099"/>
                </a:solidFill>
                <a:ea typeface="ＭＳ Ｐゴシック" pitchFamily="64" charset="-128"/>
              </a:rPr>
              <a:t>Chesapeake Bay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4D828"/>
                </a:solidFill>
                <a:ea typeface="ＭＳ Ｐゴシック" pitchFamily="64" charset="-128"/>
              </a:rPr>
              <a:t>“Great Shellfish Bay”</a:t>
            </a:r>
            <a:endParaRPr lang="en-US" sz="2000" b="1">
              <a:solidFill>
                <a:srgbClr val="4F7E17"/>
              </a:solidFill>
              <a:ea typeface="ＭＳ Ｐゴシック" pitchFamily="64" charset="-128"/>
            </a:endParaRPr>
          </a:p>
        </p:txBody>
      </p:sp>
      <p:sp>
        <p:nvSpPr>
          <p:cNvPr id="231441" name="AutoShape 17"/>
          <p:cNvSpPr>
            <a:spLocks noChangeArrowheads="1"/>
          </p:cNvSpPr>
          <p:nvPr/>
        </p:nvSpPr>
        <p:spPr bwMode="auto">
          <a:xfrm>
            <a:off x="7239000" y="381000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1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1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32" grpId="0"/>
      <p:bldP spid="231441" grpId="0" animBg="1"/>
      <p:bldP spid="23144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6" name="Picture 2" descr="image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166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C00000"/>
                </a:solidFill>
              </a:rPr>
              <a:t>    James </a:t>
            </a:r>
            <a:r>
              <a:rPr lang="en-US" sz="6600" dirty="0">
                <a:solidFill>
                  <a:srgbClr val="C00000"/>
                </a:solidFill>
              </a:rPr>
              <a:t>Fort</a:t>
            </a:r>
          </a:p>
        </p:txBody>
      </p:sp>
      <p:sp>
        <p:nvSpPr>
          <p:cNvPr id="241681" name="Text Box 17"/>
          <p:cNvSpPr txBox="1">
            <a:spLocks noChangeArrowheads="1"/>
          </p:cNvSpPr>
          <p:nvPr/>
        </p:nvSpPr>
        <p:spPr bwMode="auto">
          <a:xfrm>
            <a:off x="2743200" y="5957888"/>
            <a:ext cx="39449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Depiction of James Fort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DSC023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-16397"/>
            <a:ext cx="9135319" cy="6874397"/>
          </a:xfrm>
          <a:prstGeom prst="rect">
            <a:avLst/>
          </a:prstGeom>
          <a:noFill/>
          <a:ln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2859" y="152400"/>
            <a:ext cx="822960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What Archeologists have found 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76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2" name="Picture 2" descr="page20image1_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46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did each group compete over?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Monopoly on Trade</a:t>
            </a:r>
          </a:p>
          <a:p>
            <a:pPr lvl="1"/>
            <a:r>
              <a:rPr lang="en-US" dirty="0" smtClean="0"/>
              <a:t>Beaver Skins, Wampum, Fishing rights, etc.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LAND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-Country with the most land would make the       	most money.  </a:t>
            </a:r>
          </a:p>
        </p:txBody>
      </p:sp>
      <p:pic>
        <p:nvPicPr>
          <p:cNvPr id="49158" name="Picture 6" descr="http://clipart.usscouts.org/library/Wood_Badge/critters/beaver4_clipart_bw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3309" y="4383839"/>
            <a:ext cx="3067291" cy="23618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Who had best relations with Native Americans?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5200"/>
            <a:ext cx="8229600" cy="2895600"/>
          </a:xfrm>
          <a:solidFill>
            <a:schemeClr val="lt1">
              <a:alpha val="7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The French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Why?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Because there </a:t>
            </a:r>
            <a:r>
              <a:rPr lang="en-US" b="1" u="sng" dirty="0" smtClean="0">
                <a:solidFill>
                  <a:srgbClr val="FF0000"/>
                </a:solidFill>
              </a:rPr>
              <a:t>weren’t as many of them and they needed the help </a:t>
            </a:r>
            <a:r>
              <a:rPr lang="en-US" b="1" dirty="0" smtClean="0">
                <a:solidFill>
                  <a:srgbClr val="FF0000"/>
                </a:solidFill>
              </a:rPr>
              <a:t>of Native Americans to survive and trade.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What is a Colony?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43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u="sng" dirty="0"/>
              <a:t>A</a:t>
            </a:r>
            <a:r>
              <a:rPr lang="en-US" u="sng" dirty="0" smtClean="0"/>
              <a:t> </a:t>
            </a:r>
            <a:r>
              <a:rPr lang="en-US" u="sng" dirty="0"/>
              <a:t>body of people who settle far from home but maintain ties with their homeland</a:t>
            </a:r>
            <a:r>
              <a:rPr lang="en-US" dirty="0"/>
              <a:t>; inhabitants remain nationals of their home state but are not literally under the home state's system of </a:t>
            </a:r>
            <a:r>
              <a:rPr lang="en-US" dirty="0" smtClean="0"/>
              <a:t>government.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What is a Charter?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0979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u="sng" dirty="0"/>
              <a:t>D</a:t>
            </a:r>
            <a:r>
              <a:rPr lang="en-US" u="sng" dirty="0" smtClean="0"/>
              <a:t>ocument </a:t>
            </a:r>
            <a:r>
              <a:rPr lang="en-US" u="sng" dirty="0"/>
              <a:t>that gave colonies the legal rights to exist</a:t>
            </a:r>
            <a:r>
              <a:rPr lang="en-US" dirty="0"/>
              <a:t>. A charter is a document bestowing certain rights on a town, city, university or </a:t>
            </a:r>
            <a:r>
              <a:rPr lang="en-US" dirty="0" smtClean="0"/>
              <a:t>institution.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4.bp.blogspot.com/-qE9m6dfMpC0/UeRFlmNY64I/AAAAAAAAI0k/wobcYqcEeuM/s1600/Jamestow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9379" name="Picture 3" descr="The First Settl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9380" name="Text Box 4"/>
          <p:cNvSpPr txBox="1">
            <a:spLocks noChangeArrowheads="1"/>
          </p:cNvSpPr>
          <p:nvPr/>
        </p:nvSpPr>
        <p:spPr bwMode="auto">
          <a:xfrm>
            <a:off x="0" y="48006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64" charset="-128"/>
              </a:rPr>
              <a:t>Atlantic Ocean: A Barrier to Bridge</a:t>
            </a:r>
          </a:p>
        </p:txBody>
      </p:sp>
      <p:pic>
        <p:nvPicPr>
          <p:cNvPr id="3074" name="Picture 2" descr="http://4.bp.blogspot.com/-AiFA02Y5oLY/T_nQHZBos7I/AAAAAAAABK8/bhSu4PuJqZI/s1600/100_7724+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3" name="Rectangle 13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en-US" dirty="0"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</a:rPr>
              <a:t>Who were they?</a:t>
            </a:r>
          </a:p>
        </p:txBody>
      </p:sp>
      <p:sp>
        <p:nvSpPr>
          <p:cNvPr id="215063" name="Rectangle 2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44196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 smtClean="0">
                <a:solidFill>
                  <a:srgbClr val="996633"/>
                </a:solidFill>
              </a:rPr>
              <a:t>   The Englishmen who set sail on the </a:t>
            </a:r>
            <a:r>
              <a:rPr lang="en-US" sz="2800" u="sng" dirty="0" smtClean="0">
                <a:solidFill>
                  <a:srgbClr val="996633"/>
                </a:solidFill>
              </a:rPr>
              <a:t>Susan Constant</a:t>
            </a:r>
            <a:r>
              <a:rPr lang="en-US" sz="2800" dirty="0" smtClean="0">
                <a:solidFill>
                  <a:srgbClr val="996633"/>
                </a:solidFill>
              </a:rPr>
              <a:t>, </a:t>
            </a:r>
            <a:r>
              <a:rPr lang="en-US" sz="2800" u="sng" dirty="0" smtClean="0">
                <a:solidFill>
                  <a:srgbClr val="996633"/>
                </a:solidFill>
              </a:rPr>
              <a:t>Godspeed, and Discovery </a:t>
            </a:r>
            <a:r>
              <a:rPr lang="en-US" sz="2800" dirty="0" smtClean="0">
                <a:solidFill>
                  <a:srgbClr val="996633"/>
                </a:solidFill>
              </a:rPr>
              <a:t>numbered 144. The sailors returned to England.</a:t>
            </a:r>
          </a:p>
          <a:p>
            <a:pPr>
              <a:buFontTx/>
              <a:buNone/>
            </a:pPr>
            <a:endParaRPr lang="en-US" sz="2800" dirty="0" smtClean="0">
              <a:solidFill>
                <a:srgbClr val="996633"/>
              </a:solidFill>
            </a:endParaRPr>
          </a:p>
          <a:p>
            <a:pPr>
              <a:buFontTx/>
              <a:buNone/>
            </a:pPr>
            <a:r>
              <a:rPr lang="en-US" sz="2800" dirty="0" smtClean="0">
                <a:solidFill>
                  <a:srgbClr val="996633"/>
                </a:solidFill>
              </a:rPr>
              <a:t>   John Smith described the remaining </a:t>
            </a:r>
            <a:r>
              <a:rPr lang="en-US" sz="2800" u="sng" dirty="0" smtClean="0">
                <a:solidFill>
                  <a:srgbClr val="996633"/>
                </a:solidFill>
              </a:rPr>
              <a:t>105 men and boys as “the first Planters</a:t>
            </a:r>
            <a:r>
              <a:rPr lang="en-US" sz="2800" dirty="0" smtClean="0">
                <a:solidFill>
                  <a:srgbClr val="996633"/>
                </a:solidFill>
              </a:rPr>
              <a:t>” of the colony.  </a:t>
            </a:r>
            <a:endParaRPr lang="en-US" sz="2800" u="sng" dirty="0" smtClean="0">
              <a:solidFill>
                <a:srgbClr val="996633"/>
              </a:solidFill>
            </a:endParaRPr>
          </a:p>
          <a:p>
            <a:endParaRPr lang="en-US" sz="2800" dirty="0"/>
          </a:p>
        </p:txBody>
      </p:sp>
      <p:sp>
        <p:nvSpPr>
          <p:cNvPr id="215060" name="Text Box 20"/>
          <p:cNvSpPr txBox="1">
            <a:spLocks noChangeArrowheads="1"/>
          </p:cNvSpPr>
          <p:nvPr/>
        </p:nvSpPr>
        <p:spPr bwMode="auto">
          <a:xfrm>
            <a:off x="6232525" y="364648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215061" name="Text Box 21"/>
          <p:cNvSpPr txBox="1">
            <a:spLocks noChangeArrowheads="1"/>
          </p:cNvSpPr>
          <p:nvPr/>
        </p:nvSpPr>
        <p:spPr bwMode="auto">
          <a:xfrm>
            <a:off x="4599240" y="3200400"/>
            <a:ext cx="44774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Susan Constant, Godspeed and Discovery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15062" name="Text Box 22"/>
          <p:cNvSpPr txBox="1">
            <a:spLocks noChangeArrowheads="1"/>
          </p:cNvSpPr>
          <p:nvPr/>
        </p:nvSpPr>
        <p:spPr bwMode="auto">
          <a:xfrm>
            <a:off x="5697752" y="6324600"/>
            <a:ext cx="22418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 Captain John Smith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2050" name="Picture 2" descr="http://www.nps.gov/jame/historyculture/images/jsmith-ap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36" y="3886200"/>
            <a:ext cx="268446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2.gstatic.com/images?q=tbn:ANd9GcS-GtFeNA47ZZTav7utAag5yOirnRP6rlJRpJ01kF9rgJJayEoKzA:legacydarkage.com/wiki/images/6/68/Jamestown_shi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367" y="914400"/>
            <a:ext cx="36576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5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3" grpId="0"/>
      <p:bldP spid="215063" grpId="0" build="p"/>
      <p:bldP spid="215061" grpId="0"/>
      <p:bldP spid="2150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0" y="0"/>
            <a:ext cx="9144000" cy="6991350"/>
            <a:chOff x="0" y="-42"/>
            <a:chExt cx="5760" cy="4404"/>
          </a:xfrm>
        </p:grpSpPr>
        <p:sp>
          <p:nvSpPr>
            <p:cNvPr id="12291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-42"/>
              <a:ext cx="5760" cy="4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0" y="10"/>
              <a:ext cx="5708" cy="4300"/>
              <a:chOff x="0" y="10"/>
              <a:chExt cx="5708" cy="4300"/>
            </a:xfrm>
          </p:grpSpPr>
          <p:sp>
            <p:nvSpPr>
              <p:cNvPr id="12293" name="Freeform 5"/>
              <p:cNvSpPr>
                <a:spLocks/>
              </p:cNvSpPr>
              <p:nvPr/>
            </p:nvSpPr>
            <p:spPr bwMode="auto">
              <a:xfrm>
                <a:off x="0" y="33"/>
                <a:ext cx="5708" cy="33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708" y="221"/>
                  </a:cxn>
                  <a:cxn ang="0">
                    <a:pos x="5708" y="3110"/>
                  </a:cxn>
                  <a:cxn ang="0">
                    <a:pos x="0" y="3307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708" h="3307">
                    <a:moveTo>
                      <a:pt x="0" y="0"/>
                    </a:moveTo>
                    <a:lnTo>
                      <a:pt x="5708" y="221"/>
                    </a:lnTo>
                    <a:lnTo>
                      <a:pt x="5708" y="3110"/>
                    </a:lnTo>
                    <a:lnTo>
                      <a:pt x="0" y="330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C2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4" name="Freeform 6"/>
              <p:cNvSpPr>
                <a:spLocks/>
              </p:cNvSpPr>
              <p:nvPr/>
            </p:nvSpPr>
            <p:spPr bwMode="auto">
              <a:xfrm>
                <a:off x="0" y="10"/>
                <a:ext cx="5708" cy="1877"/>
              </a:xfrm>
              <a:custGeom>
                <a:avLst/>
                <a:gdLst/>
                <a:ahLst/>
                <a:cxnLst>
                  <a:cxn ang="0">
                    <a:pos x="166" y="1609"/>
                  </a:cxn>
                  <a:cxn ang="0">
                    <a:pos x="424" y="1523"/>
                  </a:cxn>
                  <a:cxn ang="0">
                    <a:pos x="754" y="1401"/>
                  </a:cxn>
                  <a:cxn ang="0">
                    <a:pos x="1110" y="1237"/>
                  </a:cxn>
                  <a:cxn ang="0">
                    <a:pos x="1401" y="1045"/>
                  </a:cxn>
                  <a:cxn ang="0">
                    <a:pos x="1640" y="853"/>
                  </a:cxn>
                  <a:cxn ang="0">
                    <a:pos x="1848" y="694"/>
                  </a:cxn>
                  <a:cxn ang="0">
                    <a:pos x="2051" y="611"/>
                  </a:cxn>
                  <a:cxn ang="0">
                    <a:pos x="2243" y="595"/>
                  </a:cxn>
                  <a:cxn ang="0">
                    <a:pos x="2459" y="637"/>
                  </a:cxn>
                  <a:cxn ang="0">
                    <a:pos x="2604" y="575"/>
                  </a:cxn>
                  <a:cxn ang="0">
                    <a:pos x="2857" y="447"/>
                  </a:cxn>
                  <a:cxn ang="0">
                    <a:pos x="3070" y="419"/>
                  </a:cxn>
                  <a:cxn ang="0">
                    <a:pos x="3309" y="481"/>
                  </a:cxn>
                  <a:cxn ang="0">
                    <a:pos x="3421" y="681"/>
                  </a:cxn>
                  <a:cxn ang="0">
                    <a:pos x="3208" y="881"/>
                  </a:cxn>
                  <a:cxn ang="0">
                    <a:pos x="2984" y="1009"/>
                  </a:cxn>
                  <a:cxn ang="0">
                    <a:pos x="2745" y="1131"/>
                  </a:cxn>
                  <a:cxn ang="0">
                    <a:pos x="2521" y="1230"/>
                  </a:cxn>
                  <a:cxn ang="0">
                    <a:pos x="2321" y="1313"/>
                  </a:cxn>
                  <a:cxn ang="0">
                    <a:pos x="2113" y="1380"/>
                  </a:cxn>
                  <a:cxn ang="0">
                    <a:pos x="1884" y="1445"/>
                  </a:cxn>
                  <a:cxn ang="0">
                    <a:pos x="1617" y="1508"/>
                  </a:cxn>
                  <a:cxn ang="0">
                    <a:pos x="1336" y="1565"/>
                  </a:cxn>
                  <a:cxn ang="0">
                    <a:pos x="1099" y="1609"/>
                  </a:cxn>
                  <a:cxn ang="0">
                    <a:pos x="1022" y="1638"/>
                  </a:cxn>
                  <a:cxn ang="0">
                    <a:pos x="1242" y="1635"/>
                  </a:cxn>
                  <a:cxn ang="0">
                    <a:pos x="1593" y="1620"/>
                  </a:cxn>
                  <a:cxn ang="0">
                    <a:pos x="2053" y="1581"/>
                  </a:cxn>
                  <a:cxn ang="0">
                    <a:pos x="2584" y="1510"/>
                  </a:cxn>
                  <a:cxn ang="0">
                    <a:pos x="3104" y="1422"/>
                  </a:cxn>
                  <a:cxn ang="0">
                    <a:pos x="3512" y="1344"/>
                  </a:cxn>
                  <a:cxn ang="0">
                    <a:pos x="3725" y="1315"/>
                  </a:cxn>
                  <a:cxn ang="0">
                    <a:pos x="3543" y="1445"/>
                  </a:cxn>
                  <a:cxn ang="0">
                    <a:pos x="3340" y="1518"/>
                  </a:cxn>
                  <a:cxn ang="0">
                    <a:pos x="3114" y="1594"/>
                  </a:cxn>
                  <a:cxn ang="0">
                    <a:pos x="2922" y="1651"/>
                  </a:cxn>
                  <a:cxn ang="0">
                    <a:pos x="3013" y="1666"/>
                  </a:cxn>
                  <a:cxn ang="0">
                    <a:pos x="3236" y="1656"/>
                  </a:cxn>
                  <a:cxn ang="0">
                    <a:pos x="3509" y="1625"/>
                  </a:cxn>
                  <a:cxn ang="0">
                    <a:pos x="3777" y="1560"/>
                  </a:cxn>
                  <a:cxn ang="0">
                    <a:pos x="4011" y="1458"/>
                  </a:cxn>
                  <a:cxn ang="0">
                    <a:pos x="4213" y="1349"/>
                  </a:cxn>
                  <a:cxn ang="0">
                    <a:pos x="4437" y="1243"/>
                  </a:cxn>
                  <a:cxn ang="0">
                    <a:pos x="4640" y="1287"/>
                  </a:cxn>
                  <a:cxn ang="0">
                    <a:pos x="4793" y="1198"/>
                  </a:cxn>
                  <a:cxn ang="0">
                    <a:pos x="5040" y="1102"/>
                  </a:cxn>
                  <a:cxn ang="0">
                    <a:pos x="5253" y="1196"/>
                  </a:cxn>
                  <a:cxn ang="0">
                    <a:pos x="5373" y="1360"/>
                  </a:cxn>
                  <a:cxn ang="0">
                    <a:pos x="5134" y="1482"/>
                  </a:cxn>
                  <a:cxn ang="0">
                    <a:pos x="4572" y="1625"/>
                  </a:cxn>
                  <a:cxn ang="0">
                    <a:pos x="3912" y="1765"/>
                  </a:cxn>
                  <a:cxn ang="0">
                    <a:pos x="3441" y="1861"/>
                  </a:cxn>
                  <a:cxn ang="0">
                    <a:pos x="3517" y="1854"/>
                  </a:cxn>
                  <a:cxn ang="0">
                    <a:pos x="4039" y="1786"/>
                  </a:cxn>
                  <a:cxn ang="0">
                    <a:pos x="4668" y="1703"/>
                  </a:cxn>
                  <a:cxn ang="0">
                    <a:pos x="5118" y="1651"/>
                  </a:cxn>
                  <a:cxn ang="0">
                    <a:pos x="5334" y="1620"/>
                  </a:cxn>
                  <a:cxn ang="0">
                    <a:pos x="5508" y="1570"/>
                  </a:cxn>
                  <a:cxn ang="0">
                    <a:pos x="0" y="5"/>
                  </a:cxn>
                </a:cxnLst>
                <a:rect l="0" t="0" r="r" b="b"/>
                <a:pathLst>
                  <a:path w="5708" h="1877">
                    <a:moveTo>
                      <a:pt x="0" y="1666"/>
                    </a:moveTo>
                    <a:lnTo>
                      <a:pt x="0" y="1664"/>
                    </a:lnTo>
                    <a:lnTo>
                      <a:pt x="13" y="1659"/>
                    </a:lnTo>
                    <a:lnTo>
                      <a:pt x="23" y="1656"/>
                    </a:lnTo>
                    <a:lnTo>
                      <a:pt x="36" y="1651"/>
                    </a:lnTo>
                    <a:lnTo>
                      <a:pt x="49" y="1646"/>
                    </a:lnTo>
                    <a:lnTo>
                      <a:pt x="70" y="1643"/>
                    </a:lnTo>
                    <a:lnTo>
                      <a:pt x="78" y="1638"/>
                    </a:lnTo>
                    <a:lnTo>
                      <a:pt x="86" y="1635"/>
                    </a:lnTo>
                    <a:lnTo>
                      <a:pt x="96" y="1630"/>
                    </a:lnTo>
                    <a:lnTo>
                      <a:pt x="107" y="1630"/>
                    </a:lnTo>
                    <a:lnTo>
                      <a:pt x="117" y="1625"/>
                    </a:lnTo>
                    <a:lnTo>
                      <a:pt x="127" y="1622"/>
                    </a:lnTo>
                    <a:lnTo>
                      <a:pt x="140" y="1617"/>
                    </a:lnTo>
                    <a:lnTo>
                      <a:pt x="156" y="1614"/>
                    </a:lnTo>
                    <a:lnTo>
                      <a:pt x="166" y="1609"/>
                    </a:lnTo>
                    <a:lnTo>
                      <a:pt x="179" y="1604"/>
                    </a:lnTo>
                    <a:lnTo>
                      <a:pt x="192" y="1601"/>
                    </a:lnTo>
                    <a:lnTo>
                      <a:pt x="208" y="1596"/>
                    </a:lnTo>
                    <a:lnTo>
                      <a:pt x="221" y="1591"/>
                    </a:lnTo>
                    <a:lnTo>
                      <a:pt x="237" y="1588"/>
                    </a:lnTo>
                    <a:lnTo>
                      <a:pt x="255" y="1583"/>
                    </a:lnTo>
                    <a:lnTo>
                      <a:pt x="270" y="1581"/>
                    </a:lnTo>
                    <a:lnTo>
                      <a:pt x="286" y="1573"/>
                    </a:lnTo>
                    <a:lnTo>
                      <a:pt x="302" y="1568"/>
                    </a:lnTo>
                    <a:lnTo>
                      <a:pt x="320" y="1560"/>
                    </a:lnTo>
                    <a:lnTo>
                      <a:pt x="335" y="1555"/>
                    </a:lnTo>
                    <a:lnTo>
                      <a:pt x="354" y="1549"/>
                    </a:lnTo>
                    <a:lnTo>
                      <a:pt x="369" y="1544"/>
                    </a:lnTo>
                    <a:lnTo>
                      <a:pt x="387" y="1536"/>
                    </a:lnTo>
                    <a:lnTo>
                      <a:pt x="405" y="1531"/>
                    </a:lnTo>
                    <a:lnTo>
                      <a:pt x="424" y="1523"/>
                    </a:lnTo>
                    <a:lnTo>
                      <a:pt x="442" y="1516"/>
                    </a:lnTo>
                    <a:lnTo>
                      <a:pt x="460" y="1510"/>
                    </a:lnTo>
                    <a:lnTo>
                      <a:pt x="481" y="1503"/>
                    </a:lnTo>
                    <a:lnTo>
                      <a:pt x="499" y="1495"/>
                    </a:lnTo>
                    <a:lnTo>
                      <a:pt x="520" y="1490"/>
                    </a:lnTo>
                    <a:lnTo>
                      <a:pt x="538" y="1482"/>
                    </a:lnTo>
                    <a:lnTo>
                      <a:pt x="561" y="1477"/>
                    </a:lnTo>
                    <a:lnTo>
                      <a:pt x="582" y="1466"/>
                    </a:lnTo>
                    <a:lnTo>
                      <a:pt x="603" y="1458"/>
                    </a:lnTo>
                    <a:lnTo>
                      <a:pt x="624" y="1451"/>
                    </a:lnTo>
                    <a:lnTo>
                      <a:pt x="645" y="1445"/>
                    </a:lnTo>
                    <a:lnTo>
                      <a:pt x="668" y="1435"/>
                    </a:lnTo>
                    <a:lnTo>
                      <a:pt x="689" y="1427"/>
                    </a:lnTo>
                    <a:lnTo>
                      <a:pt x="710" y="1417"/>
                    </a:lnTo>
                    <a:lnTo>
                      <a:pt x="733" y="1409"/>
                    </a:lnTo>
                    <a:lnTo>
                      <a:pt x="754" y="1401"/>
                    </a:lnTo>
                    <a:lnTo>
                      <a:pt x="777" y="1391"/>
                    </a:lnTo>
                    <a:lnTo>
                      <a:pt x="801" y="1380"/>
                    </a:lnTo>
                    <a:lnTo>
                      <a:pt x="824" y="1373"/>
                    </a:lnTo>
                    <a:lnTo>
                      <a:pt x="845" y="1365"/>
                    </a:lnTo>
                    <a:lnTo>
                      <a:pt x="871" y="1354"/>
                    </a:lnTo>
                    <a:lnTo>
                      <a:pt x="894" y="1344"/>
                    </a:lnTo>
                    <a:lnTo>
                      <a:pt x="918" y="1339"/>
                    </a:lnTo>
                    <a:lnTo>
                      <a:pt x="938" y="1326"/>
                    </a:lnTo>
                    <a:lnTo>
                      <a:pt x="962" y="1315"/>
                    </a:lnTo>
                    <a:lnTo>
                      <a:pt x="985" y="1302"/>
                    </a:lnTo>
                    <a:lnTo>
                      <a:pt x="1009" y="1295"/>
                    </a:lnTo>
                    <a:lnTo>
                      <a:pt x="1029" y="1282"/>
                    </a:lnTo>
                    <a:lnTo>
                      <a:pt x="1050" y="1271"/>
                    </a:lnTo>
                    <a:lnTo>
                      <a:pt x="1071" y="1258"/>
                    </a:lnTo>
                    <a:lnTo>
                      <a:pt x="1092" y="1250"/>
                    </a:lnTo>
                    <a:lnTo>
                      <a:pt x="1110" y="1237"/>
                    </a:lnTo>
                    <a:lnTo>
                      <a:pt x="1131" y="1224"/>
                    </a:lnTo>
                    <a:lnTo>
                      <a:pt x="1151" y="1214"/>
                    </a:lnTo>
                    <a:lnTo>
                      <a:pt x="1172" y="1201"/>
                    </a:lnTo>
                    <a:lnTo>
                      <a:pt x="1188" y="1191"/>
                    </a:lnTo>
                    <a:lnTo>
                      <a:pt x="1209" y="1180"/>
                    </a:lnTo>
                    <a:lnTo>
                      <a:pt x="1227" y="1167"/>
                    </a:lnTo>
                    <a:lnTo>
                      <a:pt x="1248" y="1157"/>
                    </a:lnTo>
                    <a:lnTo>
                      <a:pt x="1263" y="1144"/>
                    </a:lnTo>
                    <a:lnTo>
                      <a:pt x="1281" y="1131"/>
                    </a:lnTo>
                    <a:lnTo>
                      <a:pt x="1300" y="1118"/>
                    </a:lnTo>
                    <a:lnTo>
                      <a:pt x="1318" y="1107"/>
                    </a:lnTo>
                    <a:lnTo>
                      <a:pt x="1336" y="1094"/>
                    </a:lnTo>
                    <a:lnTo>
                      <a:pt x="1352" y="1081"/>
                    </a:lnTo>
                    <a:lnTo>
                      <a:pt x="1370" y="1068"/>
                    </a:lnTo>
                    <a:lnTo>
                      <a:pt x="1385" y="1058"/>
                    </a:lnTo>
                    <a:lnTo>
                      <a:pt x="1401" y="1045"/>
                    </a:lnTo>
                    <a:lnTo>
                      <a:pt x="1419" y="1032"/>
                    </a:lnTo>
                    <a:lnTo>
                      <a:pt x="1435" y="1019"/>
                    </a:lnTo>
                    <a:lnTo>
                      <a:pt x="1450" y="1009"/>
                    </a:lnTo>
                    <a:lnTo>
                      <a:pt x="1466" y="996"/>
                    </a:lnTo>
                    <a:lnTo>
                      <a:pt x="1482" y="983"/>
                    </a:lnTo>
                    <a:lnTo>
                      <a:pt x="1497" y="972"/>
                    </a:lnTo>
                    <a:lnTo>
                      <a:pt x="1513" y="959"/>
                    </a:lnTo>
                    <a:lnTo>
                      <a:pt x="1526" y="946"/>
                    </a:lnTo>
                    <a:lnTo>
                      <a:pt x="1541" y="933"/>
                    </a:lnTo>
                    <a:lnTo>
                      <a:pt x="1554" y="920"/>
                    </a:lnTo>
                    <a:lnTo>
                      <a:pt x="1570" y="910"/>
                    </a:lnTo>
                    <a:lnTo>
                      <a:pt x="1583" y="897"/>
                    </a:lnTo>
                    <a:lnTo>
                      <a:pt x="1599" y="887"/>
                    </a:lnTo>
                    <a:lnTo>
                      <a:pt x="1612" y="874"/>
                    </a:lnTo>
                    <a:lnTo>
                      <a:pt x="1627" y="863"/>
                    </a:lnTo>
                    <a:lnTo>
                      <a:pt x="1640" y="853"/>
                    </a:lnTo>
                    <a:lnTo>
                      <a:pt x="1656" y="840"/>
                    </a:lnTo>
                    <a:lnTo>
                      <a:pt x="1666" y="829"/>
                    </a:lnTo>
                    <a:lnTo>
                      <a:pt x="1682" y="816"/>
                    </a:lnTo>
                    <a:lnTo>
                      <a:pt x="1692" y="806"/>
                    </a:lnTo>
                    <a:lnTo>
                      <a:pt x="1708" y="796"/>
                    </a:lnTo>
                    <a:lnTo>
                      <a:pt x="1718" y="788"/>
                    </a:lnTo>
                    <a:lnTo>
                      <a:pt x="1734" y="777"/>
                    </a:lnTo>
                    <a:lnTo>
                      <a:pt x="1747" y="767"/>
                    </a:lnTo>
                    <a:lnTo>
                      <a:pt x="1760" y="757"/>
                    </a:lnTo>
                    <a:lnTo>
                      <a:pt x="1773" y="746"/>
                    </a:lnTo>
                    <a:lnTo>
                      <a:pt x="1786" y="738"/>
                    </a:lnTo>
                    <a:lnTo>
                      <a:pt x="1796" y="728"/>
                    </a:lnTo>
                    <a:lnTo>
                      <a:pt x="1812" y="720"/>
                    </a:lnTo>
                    <a:lnTo>
                      <a:pt x="1825" y="710"/>
                    </a:lnTo>
                    <a:lnTo>
                      <a:pt x="1838" y="705"/>
                    </a:lnTo>
                    <a:lnTo>
                      <a:pt x="1848" y="694"/>
                    </a:lnTo>
                    <a:lnTo>
                      <a:pt x="1861" y="686"/>
                    </a:lnTo>
                    <a:lnTo>
                      <a:pt x="1877" y="681"/>
                    </a:lnTo>
                    <a:lnTo>
                      <a:pt x="1890" y="673"/>
                    </a:lnTo>
                    <a:lnTo>
                      <a:pt x="1900" y="666"/>
                    </a:lnTo>
                    <a:lnTo>
                      <a:pt x="1913" y="660"/>
                    </a:lnTo>
                    <a:lnTo>
                      <a:pt x="1926" y="655"/>
                    </a:lnTo>
                    <a:lnTo>
                      <a:pt x="1939" y="653"/>
                    </a:lnTo>
                    <a:lnTo>
                      <a:pt x="1952" y="645"/>
                    </a:lnTo>
                    <a:lnTo>
                      <a:pt x="1962" y="640"/>
                    </a:lnTo>
                    <a:lnTo>
                      <a:pt x="1975" y="634"/>
                    </a:lnTo>
                    <a:lnTo>
                      <a:pt x="1988" y="632"/>
                    </a:lnTo>
                    <a:lnTo>
                      <a:pt x="2001" y="624"/>
                    </a:lnTo>
                    <a:lnTo>
                      <a:pt x="2012" y="621"/>
                    </a:lnTo>
                    <a:lnTo>
                      <a:pt x="2025" y="616"/>
                    </a:lnTo>
                    <a:lnTo>
                      <a:pt x="2038" y="616"/>
                    </a:lnTo>
                    <a:lnTo>
                      <a:pt x="2051" y="611"/>
                    </a:lnTo>
                    <a:lnTo>
                      <a:pt x="2064" y="608"/>
                    </a:lnTo>
                    <a:lnTo>
                      <a:pt x="2074" y="606"/>
                    </a:lnTo>
                    <a:lnTo>
                      <a:pt x="2090" y="603"/>
                    </a:lnTo>
                    <a:lnTo>
                      <a:pt x="2100" y="601"/>
                    </a:lnTo>
                    <a:lnTo>
                      <a:pt x="2113" y="601"/>
                    </a:lnTo>
                    <a:lnTo>
                      <a:pt x="2126" y="601"/>
                    </a:lnTo>
                    <a:lnTo>
                      <a:pt x="2139" y="601"/>
                    </a:lnTo>
                    <a:lnTo>
                      <a:pt x="2152" y="598"/>
                    </a:lnTo>
                    <a:lnTo>
                      <a:pt x="2163" y="595"/>
                    </a:lnTo>
                    <a:lnTo>
                      <a:pt x="2173" y="595"/>
                    </a:lnTo>
                    <a:lnTo>
                      <a:pt x="2186" y="595"/>
                    </a:lnTo>
                    <a:lnTo>
                      <a:pt x="2196" y="595"/>
                    </a:lnTo>
                    <a:lnTo>
                      <a:pt x="2209" y="595"/>
                    </a:lnTo>
                    <a:lnTo>
                      <a:pt x="2220" y="595"/>
                    </a:lnTo>
                    <a:lnTo>
                      <a:pt x="2233" y="595"/>
                    </a:lnTo>
                    <a:lnTo>
                      <a:pt x="2243" y="595"/>
                    </a:lnTo>
                    <a:lnTo>
                      <a:pt x="2254" y="595"/>
                    </a:lnTo>
                    <a:lnTo>
                      <a:pt x="2267" y="598"/>
                    </a:lnTo>
                    <a:lnTo>
                      <a:pt x="2277" y="601"/>
                    </a:lnTo>
                    <a:lnTo>
                      <a:pt x="2287" y="601"/>
                    </a:lnTo>
                    <a:lnTo>
                      <a:pt x="2298" y="601"/>
                    </a:lnTo>
                    <a:lnTo>
                      <a:pt x="2311" y="603"/>
                    </a:lnTo>
                    <a:lnTo>
                      <a:pt x="2321" y="606"/>
                    </a:lnTo>
                    <a:lnTo>
                      <a:pt x="2337" y="608"/>
                    </a:lnTo>
                    <a:lnTo>
                      <a:pt x="2358" y="611"/>
                    </a:lnTo>
                    <a:lnTo>
                      <a:pt x="2373" y="614"/>
                    </a:lnTo>
                    <a:lnTo>
                      <a:pt x="2391" y="619"/>
                    </a:lnTo>
                    <a:lnTo>
                      <a:pt x="2404" y="621"/>
                    </a:lnTo>
                    <a:lnTo>
                      <a:pt x="2420" y="624"/>
                    </a:lnTo>
                    <a:lnTo>
                      <a:pt x="2433" y="629"/>
                    </a:lnTo>
                    <a:lnTo>
                      <a:pt x="2449" y="634"/>
                    </a:lnTo>
                    <a:lnTo>
                      <a:pt x="2459" y="637"/>
                    </a:lnTo>
                    <a:lnTo>
                      <a:pt x="2467" y="640"/>
                    </a:lnTo>
                    <a:lnTo>
                      <a:pt x="2475" y="642"/>
                    </a:lnTo>
                    <a:lnTo>
                      <a:pt x="2485" y="645"/>
                    </a:lnTo>
                    <a:lnTo>
                      <a:pt x="2495" y="650"/>
                    </a:lnTo>
                    <a:lnTo>
                      <a:pt x="2498" y="653"/>
                    </a:lnTo>
                    <a:lnTo>
                      <a:pt x="2501" y="647"/>
                    </a:lnTo>
                    <a:lnTo>
                      <a:pt x="2508" y="642"/>
                    </a:lnTo>
                    <a:lnTo>
                      <a:pt x="2514" y="637"/>
                    </a:lnTo>
                    <a:lnTo>
                      <a:pt x="2521" y="632"/>
                    </a:lnTo>
                    <a:lnTo>
                      <a:pt x="2529" y="624"/>
                    </a:lnTo>
                    <a:lnTo>
                      <a:pt x="2542" y="619"/>
                    </a:lnTo>
                    <a:lnTo>
                      <a:pt x="2550" y="608"/>
                    </a:lnTo>
                    <a:lnTo>
                      <a:pt x="2563" y="601"/>
                    </a:lnTo>
                    <a:lnTo>
                      <a:pt x="2573" y="595"/>
                    </a:lnTo>
                    <a:lnTo>
                      <a:pt x="2589" y="588"/>
                    </a:lnTo>
                    <a:lnTo>
                      <a:pt x="2604" y="575"/>
                    </a:lnTo>
                    <a:lnTo>
                      <a:pt x="2620" y="567"/>
                    </a:lnTo>
                    <a:lnTo>
                      <a:pt x="2636" y="556"/>
                    </a:lnTo>
                    <a:lnTo>
                      <a:pt x="2656" y="549"/>
                    </a:lnTo>
                    <a:lnTo>
                      <a:pt x="2672" y="538"/>
                    </a:lnTo>
                    <a:lnTo>
                      <a:pt x="2690" y="528"/>
                    </a:lnTo>
                    <a:lnTo>
                      <a:pt x="2708" y="515"/>
                    </a:lnTo>
                    <a:lnTo>
                      <a:pt x="2729" y="507"/>
                    </a:lnTo>
                    <a:lnTo>
                      <a:pt x="2745" y="494"/>
                    </a:lnTo>
                    <a:lnTo>
                      <a:pt x="2766" y="489"/>
                    </a:lnTo>
                    <a:lnTo>
                      <a:pt x="2776" y="481"/>
                    </a:lnTo>
                    <a:lnTo>
                      <a:pt x="2786" y="478"/>
                    </a:lnTo>
                    <a:lnTo>
                      <a:pt x="2797" y="473"/>
                    </a:lnTo>
                    <a:lnTo>
                      <a:pt x="2807" y="471"/>
                    </a:lnTo>
                    <a:lnTo>
                      <a:pt x="2828" y="460"/>
                    </a:lnTo>
                    <a:lnTo>
                      <a:pt x="2849" y="452"/>
                    </a:lnTo>
                    <a:lnTo>
                      <a:pt x="2857" y="447"/>
                    </a:lnTo>
                    <a:lnTo>
                      <a:pt x="2870" y="445"/>
                    </a:lnTo>
                    <a:lnTo>
                      <a:pt x="2877" y="442"/>
                    </a:lnTo>
                    <a:lnTo>
                      <a:pt x="2890" y="439"/>
                    </a:lnTo>
                    <a:lnTo>
                      <a:pt x="2909" y="434"/>
                    </a:lnTo>
                    <a:lnTo>
                      <a:pt x="2929" y="429"/>
                    </a:lnTo>
                    <a:lnTo>
                      <a:pt x="2940" y="426"/>
                    </a:lnTo>
                    <a:lnTo>
                      <a:pt x="2950" y="424"/>
                    </a:lnTo>
                    <a:lnTo>
                      <a:pt x="2961" y="424"/>
                    </a:lnTo>
                    <a:lnTo>
                      <a:pt x="2971" y="424"/>
                    </a:lnTo>
                    <a:lnTo>
                      <a:pt x="2989" y="421"/>
                    </a:lnTo>
                    <a:lnTo>
                      <a:pt x="3010" y="419"/>
                    </a:lnTo>
                    <a:lnTo>
                      <a:pt x="3020" y="419"/>
                    </a:lnTo>
                    <a:lnTo>
                      <a:pt x="3028" y="419"/>
                    </a:lnTo>
                    <a:lnTo>
                      <a:pt x="3041" y="419"/>
                    </a:lnTo>
                    <a:lnTo>
                      <a:pt x="3052" y="419"/>
                    </a:lnTo>
                    <a:lnTo>
                      <a:pt x="3070" y="419"/>
                    </a:lnTo>
                    <a:lnTo>
                      <a:pt x="3091" y="419"/>
                    </a:lnTo>
                    <a:lnTo>
                      <a:pt x="3101" y="419"/>
                    </a:lnTo>
                    <a:lnTo>
                      <a:pt x="3111" y="421"/>
                    </a:lnTo>
                    <a:lnTo>
                      <a:pt x="3124" y="424"/>
                    </a:lnTo>
                    <a:lnTo>
                      <a:pt x="3135" y="426"/>
                    </a:lnTo>
                    <a:lnTo>
                      <a:pt x="3156" y="429"/>
                    </a:lnTo>
                    <a:lnTo>
                      <a:pt x="3176" y="432"/>
                    </a:lnTo>
                    <a:lnTo>
                      <a:pt x="3184" y="434"/>
                    </a:lnTo>
                    <a:lnTo>
                      <a:pt x="3197" y="437"/>
                    </a:lnTo>
                    <a:lnTo>
                      <a:pt x="3205" y="439"/>
                    </a:lnTo>
                    <a:lnTo>
                      <a:pt x="3218" y="445"/>
                    </a:lnTo>
                    <a:lnTo>
                      <a:pt x="3236" y="450"/>
                    </a:lnTo>
                    <a:lnTo>
                      <a:pt x="3254" y="458"/>
                    </a:lnTo>
                    <a:lnTo>
                      <a:pt x="3275" y="465"/>
                    </a:lnTo>
                    <a:lnTo>
                      <a:pt x="3293" y="473"/>
                    </a:lnTo>
                    <a:lnTo>
                      <a:pt x="3309" y="481"/>
                    </a:lnTo>
                    <a:lnTo>
                      <a:pt x="3327" y="491"/>
                    </a:lnTo>
                    <a:lnTo>
                      <a:pt x="3340" y="502"/>
                    </a:lnTo>
                    <a:lnTo>
                      <a:pt x="3356" y="512"/>
                    </a:lnTo>
                    <a:lnTo>
                      <a:pt x="3369" y="523"/>
                    </a:lnTo>
                    <a:lnTo>
                      <a:pt x="3382" y="533"/>
                    </a:lnTo>
                    <a:lnTo>
                      <a:pt x="3392" y="546"/>
                    </a:lnTo>
                    <a:lnTo>
                      <a:pt x="3405" y="559"/>
                    </a:lnTo>
                    <a:lnTo>
                      <a:pt x="3410" y="569"/>
                    </a:lnTo>
                    <a:lnTo>
                      <a:pt x="3418" y="580"/>
                    </a:lnTo>
                    <a:lnTo>
                      <a:pt x="3423" y="595"/>
                    </a:lnTo>
                    <a:lnTo>
                      <a:pt x="3428" y="608"/>
                    </a:lnTo>
                    <a:lnTo>
                      <a:pt x="3431" y="624"/>
                    </a:lnTo>
                    <a:lnTo>
                      <a:pt x="3431" y="637"/>
                    </a:lnTo>
                    <a:lnTo>
                      <a:pt x="3431" y="653"/>
                    </a:lnTo>
                    <a:lnTo>
                      <a:pt x="3428" y="668"/>
                    </a:lnTo>
                    <a:lnTo>
                      <a:pt x="3421" y="681"/>
                    </a:lnTo>
                    <a:lnTo>
                      <a:pt x="3413" y="697"/>
                    </a:lnTo>
                    <a:lnTo>
                      <a:pt x="3402" y="712"/>
                    </a:lnTo>
                    <a:lnTo>
                      <a:pt x="3392" y="731"/>
                    </a:lnTo>
                    <a:lnTo>
                      <a:pt x="3376" y="744"/>
                    </a:lnTo>
                    <a:lnTo>
                      <a:pt x="3363" y="759"/>
                    </a:lnTo>
                    <a:lnTo>
                      <a:pt x="3348" y="777"/>
                    </a:lnTo>
                    <a:lnTo>
                      <a:pt x="3330" y="796"/>
                    </a:lnTo>
                    <a:lnTo>
                      <a:pt x="3309" y="809"/>
                    </a:lnTo>
                    <a:lnTo>
                      <a:pt x="3291" y="824"/>
                    </a:lnTo>
                    <a:lnTo>
                      <a:pt x="3278" y="832"/>
                    </a:lnTo>
                    <a:lnTo>
                      <a:pt x="3267" y="842"/>
                    </a:lnTo>
                    <a:lnTo>
                      <a:pt x="3254" y="850"/>
                    </a:lnTo>
                    <a:lnTo>
                      <a:pt x="3246" y="858"/>
                    </a:lnTo>
                    <a:lnTo>
                      <a:pt x="3234" y="866"/>
                    </a:lnTo>
                    <a:lnTo>
                      <a:pt x="3221" y="874"/>
                    </a:lnTo>
                    <a:lnTo>
                      <a:pt x="3208" y="881"/>
                    </a:lnTo>
                    <a:lnTo>
                      <a:pt x="3197" y="892"/>
                    </a:lnTo>
                    <a:lnTo>
                      <a:pt x="3184" y="900"/>
                    </a:lnTo>
                    <a:lnTo>
                      <a:pt x="3169" y="910"/>
                    </a:lnTo>
                    <a:lnTo>
                      <a:pt x="3156" y="918"/>
                    </a:lnTo>
                    <a:lnTo>
                      <a:pt x="3145" y="926"/>
                    </a:lnTo>
                    <a:lnTo>
                      <a:pt x="3130" y="931"/>
                    </a:lnTo>
                    <a:lnTo>
                      <a:pt x="3117" y="941"/>
                    </a:lnTo>
                    <a:lnTo>
                      <a:pt x="3101" y="946"/>
                    </a:lnTo>
                    <a:lnTo>
                      <a:pt x="3088" y="957"/>
                    </a:lnTo>
                    <a:lnTo>
                      <a:pt x="3072" y="965"/>
                    </a:lnTo>
                    <a:lnTo>
                      <a:pt x="3059" y="972"/>
                    </a:lnTo>
                    <a:lnTo>
                      <a:pt x="3044" y="980"/>
                    </a:lnTo>
                    <a:lnTo>
                      <a:pt x="3031" y="988"/>
                    </a:lnTo>
                    <a:lnTo>
                      <a:pt x="3015" y="996"/>
                    </a:lnTo>
                    <a:lnTo>
                      <a:pt x="3000" y="1004"/>
                    </a:lnTo>
                    <a:lnTo>
                      <a:pt x="2984" y="1009"/>
                    </a:lnTo>
                    <a:lnTo>
                      <a:pt x="2971" y="1019"/>
                    </a:lnTo>
                    <a:lnTo>
                      <a:pt x="2955" y="1027"/>
                    </a:lnTo>
                    <a:lnTo>
                      <a:pt x="2942" y="1035"/>
                    </a:lnTo>
                    <a:lnTo>
                      <a:pt x="2927" y="1043"/>
                    </a:lnTo>
                    <a:lnTo>
                      <a:pt x="2914" y="1053"/>
                    </a:lnTo>
                    <a:lnTo>
                      <a:pt x="2896" y="1058"/>
                    </a:lnTo>
                    <a:lnTo>
                      <a:pt x="2880" y="1066"/>
                    </a:lnTo>
                    <a:lnTo>
                      <a:pt x="2864" y="1074"/>
                    </a:lnTo>
                    <a:lnTo>
                      <a:pt x="2851" y="1081"/>
                    </a:lnTo>
                    <a:lnTo>
                      <a:pt x="2836" y="1087"/>
                    </a:lnTo>
                    <a:lnTo>
                      <a:pt x="2820" y="1094"/>
                    </a:lnTo>
                    <a:lnTo>
                      <a:pt x="2805" y="1102"/>
                    </a:lnTo>
                    <a:lnTo>
                      <a:pt x="2792" y="1110"/>
                    </a:lnTo>
                    <a:lnTo>
                      <a:pt x="2773" y="1115"/>
                    </a:lnTo>
                    <a:lnTo>
                      <a:pt x="2760" y="1123"/>
                    </a:lnTo>
                    <a:lnTo>
                      <a:pt x="2745" y="1131"/>
                    </a:lnTo>
                    <a:lnTo>
                      <a:pt x="2732" y="1139"/>
                    </a:lnTo>
                    <a:lnTo>
                      <a:pt x="2716" y="1144"/>
                    </a:lnTo>
                    <a:lnTo>
                      <a:pt x="2703" y="1152"/>
                    </a:lnTo>
                    <a:lnTo>
                      <a:pt x="2688" y="1159"/>
                    </a:lnTo>
                    <a:lnTo>
                      <a:pt x="2675" y="1167"/>
                    </a:lnTo>
                    <a:lnTo>
                      <a:pt x="2659" y="1172"/>
                    </a:lnTo>
                    <a:lnTo>
                      <a:pt x="2646" y="1180"/>
                    </a:lnTo>
                    <a:lnTo>
                      <a:pt x="2630" y="1185"/>
                    </a:lnTo>
                    <a:lnTo>
                      <a:pt x="2617" y="1191"/>
                    </a:lnTo>
                    <a:lnTo>
                      <a:pt x="2602" y="1196"/>
                    </a:lnTo>
                    <a:lnTo>
                      <a:pt x="2589" y="1201"/>
                    </a:lnTo>
                    <a:lnTo>
                      <a:pt x="2576" y="1209"/>
                    </a:lnTo>
                    <a:lnTo>
                      <a:pt x="2565" y="1217"/>
                    </a:lnTo>
                    <a:lnTo>
                      <a:pt x="2550" y="1219"/>
                    </a:lnTo>
                    <a:lnTo>
                      <a:pt x="2537" y="1224"/>
                    </a:lnTo>
                    <a:lnTo>
                      <a:pt x="2521" y="1230"/>
                    </a:lnTo>
                    <a:lnTo>
                      <a:pt x="2511" y="1237"/>
                    </a:lnTo>
                    <a:lnTo>
                      <a:pt x="2498" y="1243"/>
                    </a:lnTo>
                    <a:lnTo>
                      <a:pt x="2485" y="1248"/>
                    </a:lnTo>
                    <a:lnTo>
                      <a:pt x="2472" y="1253"/>
                    </a:lnTo>
                    <a:lnTo>
                      <a:pt x="2459" y="1258"/>
                    </a:lnTo>
                    <a:lnTo>
                      <a:pt x="2446" y="1263"/>
                    </a:lnTo>
                    <a:lnTo>
                      <a:pt x="2433" y="1269"/>
                    </a:lnTo>
                    <a:lnTo>
                      <a:pt x="2420" y="1274"/>
                    </a:lnTo>
                    <a:lnTo>
                      <a:pt x="2410" y="1279"/>
                    </a:lnTo>
                    <a:lnTo>
                      <a:pt x="2394" y="1282"/>
                    </a:lnTo>
                    <a:lnTo>
                      <a:pt x="2384" y="1287"/>
                    </a:lnTo>
                    <a:lnTo>
                      <a:pt x="2371" y="1295"/>
                    </a:lnTo>
                    <a:lnTo>
                      <a:pt x="2358" y="1300"/>
                    </a:lnTo>
                    <a:lnTo>
                      <a:pt x="2345" y="1302"/>
                    </a:lnTo>
                    <a:lnTo>
                      <a:pt x="2332" y="1308"/>
                    </a:lnTo>
                    <a:lnTo>
                      <a:pt x="2321" y="1313"/>
                    </a:lnTo>
                    <a:lnTo>
                      <a:pt x="2311" y="1318"/>
                    </a:lnTo>
                    <a:lnTo>
                      <a:pt x="2295" y="1323"/>
                    </a:lnTo>
                    <a:lnTo>
                      <a:pt x="2282" y="1326"/>
                    </a:lnTo>
                    <a:lnTo>
                      <a:pt x="2272" y="1331"/>
                    </a:lnTo>
                    <a:lnTo>
                      <a:pt x="2259" y="1339"/>
                    </a:lnTo>
                    <a:lnTo>
                      <a:pt x="2246" y="1341"/>
                    </a:lnTo>
                    <a:lnTo>
                      <a:pt x="2233" y="1344"/>
                    </a:lnTo>
                    <a:lnTo>
                      <a:pt x="2220" y="1349"/>
                    </a:lnTo>
                    <a:lnTo>
                      <a:pt x="2207" y="1352"/>
                    </a:lnTo>
                    <a:lnTo>
                      <a:pt x="2194" y="1357"/>
                    </a:lnTo>
                    <a:lnTo>
                      <a:pt x="2181" y="1360"/>
                    </a:lnTo>
                    <a:lnTo>
                      <a:pt x="2168" y="1365"/>
                    </a:lnTo>
                    <a:lnTo>
                      <a:pt x="2155" y="1370"/>
                    </a:lnTo>
                    <a:lnTo>
                      <a:pt x="2139" y="1373"/>
                    </a:lnTo>
                    <a:lnTo>
                      <a:pt x="2129" y="1378"/>
                    </a:lnTo>
                    <a:lnTo>
                      <a:pt x="2113" y="1380"/>
                    </a:lnTo>
                    <a:lnTo>
                      <a:pt x="2103" y="1388"/>
                    </a:lnTo>
                    <a:lnTo>
                      <a:pt x="2087" y="1391"/>
                    </a:lnTo>
                    <a:lnTo>
                      <a:pt x="2074" y="1393"/>
                    </a:lnTo>
                    <a:lnTo>
                      <a:pt x="2061" y="1399"/>
                    </a:lnTo>
                    <a:lnTo>
                      <a:pt x="2048" y="1404"/>
                    </a:lnTo>
                    <a:lnTo>
                      <a:pt x="2033" y="1406"/>
                    </a:lnTo>
                    <a:lnTo>
                      <a:pt x="2017" y="1412"/>
                    </a:lnTo>
                    <a:lnTo>
                      <a:pt x="2004" y="1414"/>
                    </a:lnTo>
                    <a:lnTo>
                      <a:pt x="1988" y="1419"/>
                    </a:lnTo>
                    <a:lnTo>
                      <a:pt x="1975" y="1425"/>
                    </a:lnTo>
                    <a:lnTo>
                      <a:pt x="1960" y="1427"/>
                    </a:lnTo>
                    <a:lnTo>
                      <a:pt x="1947" y="1430"/>
                    </a:lnTo>
                    <a:lnTo>
                      <a:pt x="1931" y="1438"/>
                    </a:lnTo>
                    <a:lnTo>
                      <a:pt x="1916" y="1438"/>
                    </a:lnTo>
                    <a:lnTo>
                      <a:pt x="1903" y="1445"/>
                    </a:lnTo>
                    <a:lnTo>
                      <a:pt x="1884" y="1445"/>
                    </a:lnTo>
                    <a:lnTo>
                      <a:pt x="1871" y="1451"/>
                    </a:lnTo>
                    <a:lnTo>
                      <a:pt x="1853" y="1456"/>
                    </a:lnTo>
                    <a:lnTo>
                      <a:pt x="1840" y="1458"/>
                    </a:lnTo>
                    <a:lnTo>
                      <a:pt x="1825" y="1464"/>
                    </a:lnTo>
                    <a:lnTo>
                      <a:pt x="1809" y="1469"/>
                    </a:lnTo>
                    <a:lnTo>
                      <a:pt x="1791" y="1471"/>
                    </a:lnTo>
                    <a:lnTo>
                      <a:pt x="1775" y="1474"/>
                    </a:lnTo>
                    <a:lnTo>
                      <a:pt x="1757" y="1479"/>
                    </a:lnTo>
                    <a:lnTo>
                      <a:pt x="1742" y="1482"/>
                    </a:lnTo>
                    <a:lnTo>
                      <a:pt x="1723" y="1484"/>
                    </a:lnTo>
                    <a:lnTo>
                      <a:pt x="1705" y="1490"/>
                    </a:lnTo>
                    <a:lnTo>
                      <a:pt x="1690" y="1492"/>
                    </a:lnTo>
                    <a:lnTo>
                      <a:pt x="1671" y="1497"/>
                    </a:lnTo>
                    <a:lnTo>
                      <a:pt x="1653" y="1500"/>
                    </a:lnTo>
                    <a:lnTo>
                      <a:pt x="1635" y="1503"/>
                    </a:lnTo>
                    <a:lnTo>
                      <a:pt x="1617" y="1508"/>
                    </a:lnTo>
                    <a:lnTo>
                      <a:pt x="1599" y="1513"/>
                    </a:lnTo>
                    <a:lnTo>
                      <a:pt x="1580" y="1516"/>
                    </a:lnTo>
                    <a:lnTo>
                      <a:pt x="1562" y="1518"/>
                    </a:lnTo>
                    <a:lnTo>
                      <a:pt x="1547" y="1523"/>
                    </a:lnTo>
                    <a:lnTo>
                      <a:pt x="1528" y="1529"/>
                    </a:lnTo>
                    <a:lnTo>
                      <a:pt x="1510" y="1531"/>
                    </a:lnTo>
                    <a:lnTo>
                      <a:pt x="1492" y="1534"/>
                    </a:lnTo>
                    <a:lnTo>
                      <a:pt x="1474" y="1536"/>
                    </a:lnTo>
                    <a:lnTo>
                      <a:pt x="1456" y="1542"/>
                    </a:lnTo>
                    <a:lnTo>
                      <a:pt x="1437" y="1544"/>
                    </a:lnTo>
                    <a:lnTo>
                      <a:pt x="1419" y="1547"/>
                    </a:lnTo>
                    <a:lnTo>
                      <a:pt x="1404" y="1552"/>
                    </a:lnTo>
                    <a:lnTo>
                      <a:pt x="1385" y="1555"/>
                    </a:lnTo>
                    <a:lnTo>
                      <a:pt x="1370" y="1557"/>
                    </a:lnTo>
                    <a:lnTo>
                      <a:pt x="1352" y="1560"/>
                    </a:lnTo>
                    <a:lnTo>
                      <a:pt x="1336" y="1565"/>
                    </a:lnTo>
                    <a:lnTo>
                      <a:pt x="1318" y="1568"/>
                    </a:lnTo>
                    <a:lnTo>
                      <a:pt x="1300" y="1570"/>
                    </a:lnTo>
                    <a:lnTo>
                      <a:pt x="1284" y="1575"/>
                    </a:lnTo>
                    <a:lnTo>
                      <a:pt x="1271" y="1578"/>
                    </a:lnTo>
                    <a:lnTo>
                      <a:pt x="1258" y="1583"/>
                    </a:lnTo>
                    <a:lnTo>
                      <a:pt x="1240" y="1586"/>
                    </a:lnTo>
                    <a:lnTo>
                      <a:pt x="1224" y="1588"/>
                    </a:lnTo>
                    <a:lnTo>
                      <a:pt x="1209" y="1588"/>
                    </a:lnTo>
                    <a:lnTo>
                      <a:pt x="1196" y="1594"/>
                    </a:lnTo>
                    <a:lnTo>
                      <a:pt x="1177" y="1594"/>
                    </a:lnTo>
                    <a:lnTo>
                      <a:pt x="1164" y="1599"/>
                    </a:lnTo>
                    <a:lnTo>
                      <a:pt x="1151" y="1601"/>
                    </a:lnTo>
                    <a:lnTo>
                      <a:pt x="1141" y="1604"/>
                    </a:lnTo>
                    <a:lnTo>
                      <a:pt x="1125" y="1604"/>
                    </a:lnTo>
                    <a:lnTo>
                      <a:pt x="1112" y="1609"/>
                    </a:lnTo>
                    <a:lnTo>
                      <a:pt x="1099" y="1609"/>
                    </a:lnTo>
                    <a:lnTo>
                      <a:pt x="1089" y="1612"/>
                    </a:lnTo>
                    <a:lnTo>
                      <a:pt x="1079" y="1614"/>
                    </a:lnTo>
                    <a:lnTo>
                      <a:pt x="1066" y="1617"/>
                    </a:lnTo>
                    <a:lnTo>
                      <a:pt x="1058" y="1617"/>
                    </a:lnTo>
                    <a:lnTo>
                      <a:pt x="1050" y="1622"/>
                    </a:lnTo>
                    <a:lnTo>
                      <a:pt x="1029" y="1625"/>
                    </a:lnTo>
                    <a:lnTo>
                      <a:pt x="1014" y="1625"/>
                    </a:lnTo>
                    <a:lnTo>
                      <a:pt x="998" y="1627"/>
                    </a:lnTo>
                    <a:lnTo>
                      <a:pt x="988" y="1630"/>
                    </a:lnTo>
                    <a:lnTo>
                      <a:pt x="972" y="1635"/>
                    </a:lnTo>
                    <a:lnTo>
                      <a:pt x="967" y="1638"/>
                    </a:lnTo>
                    <a:lnTo>
                      <a:pt x="972" y="1638"/>
                    </a:lnTo>
                    <a:lnTo>
                      <a:pt x="988" y="1638"/>
                    </a:lnTo>
                    <a:lnTo>
                      <a:pt x="1001" y="1638"/>
                    </a:lnTo>
                    <a:lnTo>
                      <a:pt x="1014" y="1638"/>
                    </a:lnTo>
                    <a:lnTo>
                      <a:pt x="1022" y="1638"/>
                    </a:lnTo>
                    <a:lnTo>
                      <a:pt x="1032" y="1638"/>
                    </a:lnTo>
                    <a:lnTo>
                      <a:pt x="1042" y="1638"/>
                    </a:lnTo>
                    <a:lnTo>
                      <a:pt x="1055" y="1638"/>
                    </a:lnTo>
                    <a:lnTo>
                      <a:pt x="1066" y="1635"/>
                    </a:lnTo>
                    <a:lnTo>
                      <a:pt x="1076" y="1635"/>
                    </a:lnTo>
                    <a:lnTo>
                      <a:pt x="1086" y="1635"/>
                    </a:lnTo>
                    <a:lnTo>
                      <a:pt x="1099" y="1635"/>
                    </a:lnTo>
                    <a:lnTo>
                      <a:pt x="1115" y="1635"/>
                    </a:lnTo>
                    <a:lnTo>
                      <a:pt x="1128" y="1635"/>
                    </a:lnTo>
                    <a:lnTo>
                      <a:pt x="1144" y="1635"/>
                    </a:lnTo>
                    <a:lnTo>
                      <a:pt x="1159" y="1635"/>
                    </a:lnTo>
                    <a:lnTo>
                      <a:pt x="1172" y="1635"/>
                    </a:lnTo>
                    <a:lnTo>
                      <a:pt x="1190" y="1635"/>
                    </a:lnTo>
                    <a:lnTo>
                      <a:pt x="1206" y="1635"/>
                    </a:lnTo>
                    <a:lnTo>
                      <a:pt x="1224" y="1635"/>
                    </a:lnTo>
                    <a:lnTo>
                      <a:pt x="1242" y="1635"/>
                    </a:lnTo>
                    <a:lnTo>
                      <a:pt x="1261" y="1635"/>
                    </a:lnTo>
                    <a:lnTo>
                      <a:pt x="1279" y="1635"/>
                    </a:lnTo>
                    <a:lnTo>
                      <a:pt x="1300" y="1635"/>
                    </a:lnTo>
                    <a:lnTo>
                      <a:pt x="1318" y="1633"/>
                    </a:lnTo>
                    <a:lnTo>
                      <a:pt x="1339" y="1630"/>
                    </a:lnTo>
                    <a:lnTo>
                      <a:pt x="1359" y="1630"/>
                    </a:lnTo>
                    <a:lnTo>
                      <a:pt x="1383" y="1630"/>
                    </a:lnTo>
                    <a:lnTo>
                      <a:pt x="1404" y="1630"/>
                    </a:lnTo>
                    <a:lnTo>
                      <a:pt x="1427" y="1627"/>
                    </a:lnTo>
                    <a:lnTo>
                      <a:pt x="1448" y="1627"/>
                    </a:lnTo>
                    <a:lnTo>
                      <a:pt x="1474" y="1627"/>
                    </a:lnTo>
                    <a:lnTo>
                      <a:pt x="1497" y="1625"/>
                    </a:lnTo>
                    <a:lnTo>
                      <a:pt x="1521" y="1625"/>
                    </a:lnTo>
                    <a:lnTo>
                      <a:pt x="1544" y="1622"/>
                    </a:lnTo>
                    <a:lnTo>
                      <a:pt x="1570" y="1622"/>
                    </a:lnTo>
                    <a:lnTo>
                      <a:pt x="1593" y="1620"/>
                    </a:lnTo>
                    <a:lnTo>
                      <a:pt x="1619" y="1617"/>
                    </a:lnTo>
                    <a:lnTo>
                      <a:pt x="1648" y="1617"/>
                    </a:lnTo>
                    <a:lnTo>
                      <a:pt x="1677" y="1617"/>
                    </a:lnTo>
                    <a:lnTo>
                      <a:pt x="1700" y="1612"/>
                    </a:lnTo>
                    <a:lnTo>
                      <a:pt x="1726" y="1609"/>
                    </a:lnTo>
                    <a:lnTo>
                      <a:pt x="1755" y="1609"/>
                    </a:lnTo>
                    <a:lnTo>
                      <a:pt x="1783" y="1607"/>
                    </a:lnTo>
                    <a:lnTo>
                      <a:pt x="1812" y="1601"/>
                    </a:lnTo>
                    <a:lnTo>
                      <a:pt x="1840" y="1601"/>
                    </a:lnTo>
                    <a:lnTo>
                      <a:pt x="1871" y="1599"/>
                    </a:lnTo>
                    <a:lnTo>
                      <a:pt x="1903" y="1596"/>
                    </a:lnTo>
                    <a:lnTo>
                      <a:pt x="1931" y="1594"/>
                    </a:lnTo>
                    <a:lnTo>
                      <a:pt x="1960" y="1588"/>
                    </a:lnTo>
                    <a:lnTo>
                      <a:pt x="1988" y="1586"/>
                    </a:lnTo>
                    <a:lnTo>
                      <a:pt x="2022" y="1583"/>
                    </a:lnTo>
                    <a:lnTo>
                      <a:pt x="2053" y="1581"/>
                    </a:lnTo>
                    <a:lnTo>
                      <a:pt x="2085" y="1578"/>
                    </a:lnTo>
                    <a:lnTo>
                      <a:pt x="2116" y="1573"/>
                    </a:lnTo>
                    <a:lnTo>
                      <a:pt x="2152" y="1573"/>
                    </a:lnTo>
                    <a:lnTo>
                      <a:pt x="2181" y="1568"/>
                    </a:lnTo>
                    <a:lnTo>
                      <a:pt x="2215" y="1562"/>
                    </a:lnTo>
                    <a:lnTo>
                      <a:pt x="2246" y="1557"/>
                    </a:lnTo>
                    <a:lnTo>
                      <a:pt x="2280" y="1552"/>
                    </a:lnTo>
                    <a:lnTo>
                      <a:pt x="2313" y="1547"/>
                    </a:lnTo>
                    <a:lnTo>
                      <a:pt x="2347" y="1544"/>
                    </a:lnTo>
                    <a:lnTo>
                      <a:pt x="2381" y="1539"/>
                    </a:lnTo>
                    <a:lnTo>
                      <a:pt x="2415" y="1536"/>
                    </a:lnTo>
                    <a:lnTo>
                      <a:pt x="2449" y="1531"/>
                    </a:lnTo>
                    <a:lnTo>
                      <a:pt x="2482" y="1523"/>
                    </a:lnTo>
                    <a:lnTo>
                      <a:pt x="2516" y="1518"/>
                    </a:lnTo>
                    <a:lnTo>
                      <a:pt x="2550" y="1516"/>
                    </a:lnTo>
                    <a:lnTo>
                      <a:pt x="2584" y="1510"/>
                    </a:lnTo>
                    <a:lnTo>
                      <a:pt x="2617" y="1503"/>
                    </a:lnTo>
                    <a:lnTo>
                      <a:pt x="2651" y="1497"/>
                    </a:lnTo>
                    <a:lnTo>
                      <a:pt x="2685" y="1495"/>
                    </a:lnTo>
                    <a:lnTo>
                      <a:pt x="2719" y="1487"/>
                    </a:lnTo>
                    <a:lnTo>
                      <a:pt x="2750" y="1482"/>
                    </a:lnTo>
                    <a:lnTo>
                      <a:pt x="2784" y="1477"/>
                    </a:lnTo>
                    <a:lnTo>
                      <a:pt x="2818" y="1471"/>
                    </a:lnTo>
                    <a:lnTo>
                      <a:pt x="2849" y="1466"/>
                    </a:lnTo>
                    <a:lnTo>
                      <a:pt x="2883" y="1458"/>
                    </a:lnTo>
                    <a:lnTo>
                      <a:pt x="2914" y="1453"/>
                    </a:lnTo>
                    <a:lnTo>
                      <a:pt x="2950" y="1451"/>
                    </a:lnTo>
                    <a:lnTo>
                      <a:pt x="2979" y="1445"/>
                    </a:lnTo>
                    <a:lnTo>
                      <a:pt x="3013" y="1438"/>
                    </a:lnTo>
                    <a:lnTo>
                      <a:pt x="3041" y="1432"/>
                    </a:lnTo>
                    <a:lnTo>
                      <a:pt x="3075" y="1427"/>
                    </a:lnTo>
                    <a:lnTo>
                      <a:pt x="3104" y="1422"/>
                    </a:lnTo>
                    <a:lnTo>
                      <a:pt x="3135" y="1417"/>
                    </a:lnTo>
                    <a:lnTo>
                      <a:pt x="3163" y="1412"/>
                    </a:lnTo>
                    <a:lnTo>
                      <a:pt x="3195" y="1409"/>
                    </a:lnTo>
                    <a:lnTo>
                      <a:pt x="3221" y="1401"/>
                    </a:lnTo>
                    <a:lnTo>
                      <a:pt x="3249" y="1396"/>
                    </a:lnTo>
                    <a:lnTo>
                      <a:pt x="3275" y="1391"/>
                    </a:lnTo>
                    <a:lnTo>
                      <a:pt x="3304" y="1386"/>
                    </a:lnTo>
                    <a:lnTo>
                      <a:pt x="3327" y="1380"/>
                    </a:lnTo>
                    <a:lnTo>
                      <a:pt x="3353" y="1375"/>
                    </a:lnTo>
                    <a:lnTo>
                      <a:pt x="3379" y="1373"/>
                    </a:lnTo>
                    <a:lnTo>
                      <a:pt x="3405" y="1367"/>
                    </a:lnTo>
                    <a:lnTo>
                      <a:pt x="3426" y="1362"/>
                    </a:lnTo>
                    <a:lnTo>
                      <a:pt x="3449" y="1360"/>
                    </a:lnTo>
                    <a:lnTo>
                      <a:pt x="3470" y="1354"/>
                    </a:lnTo>
                    <a:lnTo>
                      <a:pt x="3493" y="1352"/>
                    </a:lnTo>
                    <a:lnTo>
                      <a:pt x="3512" y="1344"/>
                    </a:lnTo>
                    <a:lnTo>
                      <a:pt x="3532" y="1344"/>
                    </a:lnTo>
                    <a:lnTo>
                      <a:pt x="3553" y="1339"/>
                    </a:lnTo>
                    <a:lnTo>
                      <a:pt x="3571" y="1339"/>
                    </a:lnTo>
                    <a:lnTo>
                      <a:pt x="3587" y="1331"/>
                    </a:lnTo>
                    <a:lnTo>
                      <a:pt x="3603" y="1331"/>
                    </a:lnTo>
                    <a:lnTo>
                      <a:pt x="3618" y="1326"/>
                    </a:lnTo>
                    <a:lnTo>
                      <a:pt x="3634" y="1323"/>
                    </a:lnTo>
                    <a:lnTo>
                      <a:pt x="3647" y="1321"/>
                    </a:lnTo>
                    <a:lnTo>
                      <a:pt x="3660" y="1318"/>
                    </a:lnTo>
                    <a:lnTo>
                      <a:pt x="3670" y="1315"/>
                    </a:lnTo>
                    <a:lnTo>
                      <a:pt x="3681" y="1315"/>
                    </a:lnTo>
                    <a:lnTo>
                      <a:pt x="3696" y="1310"/>
                    </a:lnTo>
                    <a:lnTo>
                      <a:pt x="3709" y="1308"/>
                    </a:lnTo>
                    <a:lnTo>
                      <a:pt x="3717" y="1308"/>
                    </a:lnTo>
                    <a:lnTo>
                      <a:pt x="3722" y="1308"/>
                    </a:lnTo>
                    <a:lnTo>
                      <a:pt x="3725" y="1315"/>
                    </a:lnTo>
                    <a:lnTo>
                      <a:pt x="3725" y="1323"/>
                    </a:lnTo>
                    <a:lnTo>
                      <a:pt x="3722" y="1339"/>
                    </a:lnTo>
                    <a:lnTo>
                      <a:pt x="3714" y="1347"/>
                    </a:lnTo>
                    <a:lnTo>
                      <a:pt x="3707" y="1357"/>
                    </a:lnTo>
                    <a:lnTo>
                      <a:pt x="3694" y="1367"/>
                    </a:lnTo>
                    <a:lnTo>
                      <a:pt x="3678" y="1380"/>
                    </a:lnTo>
                    <a:lnTo>
                      <a:pt x="3668" y="1388"/>
                    </a:lnTo>
                    <a:lnTo>
                      <a:pt x="3655" y="1393"/>
                    </a:lnTo>
                    <a:lnTo>
                      <a:pt x="3642" y="1399"/>
                    </a:lnTo>
                    <a:lnTo>
                      <a:pt x="3631" y="1409"/>
                    </a:lnTo>
                    <a:lnTo>
                      <a:pt x="3616" y="1414"/>
                    </a:lnTo>
                    <a:lnTo>
                      <a:pt x="3600" y="1425"/>
                    </a:lnTo>
                    <a:lnTo>
                      <a:pt x="3582" y="1430"/>
                    </a:lnTo>
                    <a:lnTo>
                      <a:pt x="3566" y="1440"/>
                    </a:lnTo>
                    <a:lnTo>
                      <a:pt x="3553" y="1443"/>
                    </a:lnTo>
                    <a:lnTo>
                      <a:pt x="3543" y="1445"/>
                    </a:lnTo>
                    <a:lnTo>
                      <a:pt x="3532" y="1451"/>
                    </a:lnTo>
                    <a:lnTo>
                      <a:pt x="3522" y="1456"/>
                    </a:lnTo>
                    <a:lnTo>
                      <a:pt x="3509" y="1458"/>
                    </a:lnTo>
                    <a:lnTo>
                      <a:pt x="3496" y="1464"/>
                    </a:lnTo>
                    <a:lnTo>
                      <a:pt x="3486" y="1466"/>
                    </a:lnTo>
                    <a:lnTo>
                      <a:pt x="3475" y="1474"/>
                    </a:lnTo>
                    <a:lnTo>
                      <a:pt x="3462" y="1477"/>
                    </a:lnTo>
                    <a:lnTo>
                      <a:pt x="3447" y="1482"/>
                    </a:lnTo>
                    <a:lnTo>
                      <a:pt x="3434" y="1487"/>
                    </a:lnTo>
                    <a:lnTo>
                      <a:pt x="3423" y="1492"/>
                    </a:lnTo>
                    <a:lnTo>
                      <a:pt x="3408" y="1495"/>
                    </a:lnTo>
                    <a:lnTo>
                      <a:pt x="3397" y="1500"/>
                    </a:lnTo>
                    <a:lnTo>
                      <a:pt x="3382" y="1505"/>
                    </a:lnTo>
                    <a:lnTo>
                      <a:pt x="3369" y="1510"/>
                    </a:lnTo>
                    <a:lnTo>
                      <a:pt x="3353" y="1516"/>
                    </a:lnTo>
                    <a:lnTo>
                      <a:pt x="3340" y="1518"/>
                    </a:lnTo>
                    <a:lnTo>
                      <a:pt x="3327" y="1523"/>
                    </a:lnTo>
                    <a:lnTo>
                      <a:pt x="3311" y="1529"/>
                    </a:lnTo>
                    <a:lnTo>
                      <a:pt x="3298" y="1531"/>
                    </a:lnTo>
                    <a:lnTo>
                      <a:pt x="3283" y="1536"/>
                    </a:lnTo>
                    <a:lnTo>
                      <a:pt x="3270" y="1542"/>
                    </a:lnTo>
                    <a:lnTo>
                      <a:pt x="3254" y="1547"/>
                    </a:lnTo>
                    <a:lnTo>
                      <a:pt x="3241" y="1552"/>
                    </a:lnTo>
                    <a:lnTo>
                      <a:pt x="3226" y="1557"/>
                    </a:lnTo>
                    <a:lnTo>
                      <a:pt x="3213" y="1560"/>
                    </a:lnTo>
                    <a:lnTo>
                      <a:pt x="3197" y="1568"/>
                    </a:lnTo>
                    <a:lnTo>
                      <a:pt x="3184" y="1570"/>
                    </a:lnTo>
                    <a:lnTo>
                      <a:pt x="3169" y="1575"/>
                    </a:lnTo>
                    <a:lnTo>
                      <a:pt x="3156" y="1581"/>
                    </a:lnTo>
                    <a:lnTo>
                      <a:pt x="3143" y="1586"/>
                    </a:lnTo>
                    <a:lnTo>
                      <a:pt x="3127" y="1588"/>
                    </a:lnTo>
                    <a:lnTo>
                      <a:pt x="3114" y="1594"/>
                    </a:lnTo>
                    <a:lnTo>
                      <a:pt x="3101" y="1594"/>
                    </a:lnTo>
                    <a:lnTo>
                      <a:pt x="3088" y="1601"/>
                    </a:lnTo>
                    <a:lnTo>
                      <a:pt x="3075" y="1601"/>
                    </a:lnTo>
                    <a:lnTo>
                      <a:pt x="3065" y="1609"/>
                    </a:lnTo>
                    <a:lnTo>
                      <a:pt x="3052" y="1609"/>
                    </a:lnTo>
                    <a:lnTo>
                      <a:pt x="3041" y="1617"/>
                    </a:lnTo>
                    <a:lnTo>
                      <a:pt x="3028" y="1617"/>
                    </a:lnTo>
                    <a:lnTo>
                      <a:pt x="3015" y="1622"/>
                    </a:lnTo>
                    <a:lnTo>
                      <a:pt x="3005" y="1625"/>
                    </a:lnTo>
                    <a:lnTo>
                      <a:pt x="2994" y="1630"/>
                    </a:lnTo>
                    <a:lnTo>
                      <a:pt x="2984" y="1630"/>
                    </a:lnTo>
                    <a:lnTo>
                      <a:pt x="2974" y="1635"/>
                    </a:lnTo>
                    <a:lnTo>
                      <a:pt x="2963" y="1638"/>
                    </a:lnTo>
                    <a:lnTo>
                      <a:pt x="2955" y="1643"/>
                    </a:lnTo>
                    <a:lnTo>
                      <a:pt x="2937" y="1646"/>
                    </a:lnTo>
                    <a:lnTo>
                      <a:pt x="2922" y="1651"/>
                    </a:lnTo>
                    <a:lnTo>
                      <a:pt x="2909" y="1653"/>
                    </a:lnTo>
                    <a:lnTo>
                      <a:pt x="2901" y="1659"/>
                    </a:lnTo>
                    <a:lnTo>
                      <a:pt x="2885" y="1661"/>
                    </a:lnTo>
                    <a:lnTo>
                      <a:pt x="2880" y="1666"/>
                    </a:lnTo>
                    <a:lnTo>
                      <a:pt x="2885" y="1666"/>
                    </a:lnTo>
                    <a:lnTo>
                      <a:pt x="2901" y="1666"/>
                    </a:lnTo>
                    <a:lnTo>
                      <a:pt x="2909" y="1666"/>
                    </a:lnTo>
                    <a:lnTo>
                      <a:pt x="2922" y="1666"/>
                    </a:lnTo>
                    <a:lnTo>
                      <a:pt x="2935" y="1666"/>
                    </a:lnTo>
                    <a:lnTo>
                      <a:pt x="2955" y="1666"/>
                    </a:lnTo>
                    <a:lnTo>
                      <a:pt x="2963" y="1666"/>
                    </a:lnTo>
                    <a:lnTo>
                      <a:pt x="2971" y="1666"/>
                    </a:lnTo>
                    <a:lnTo>
                      <a:pt x="2981" y="1666"/>
                    </a:lnTo>
                    <a:lnTo>
                      <a:pt x="2992" y="1666"/>
                    </a:lnTo>
                    <a:lnTo>
                      <a:pt x="3002" y="1666"/>
                    </a:lnTo>
                    <a:lnTo>
                      <a:pt x="3013" y="1666"/>
                    </a:lnTo>
                    <a:lnTo>
                      <a:pt x="3026" y="1666"/>
                    </a:lnTo>
                    <a:lnTo>
                      <a:pt x="3039" y="1666"/>
                    </a:lnTo>
                    <a:lnTo>
                      <a:pt x="3049" y="1664"/>
                    </a:lnTo>
                    <a:lnTo>
                      <a:pt x="3062" y="1664"/>
                    </a:lnTo>
                    <a:lnTo>
                      <a:pt x="3075" y="1664"/>
                    </a:lnTo>
                    <a:lnTo>
                      <a:pt x="3091" y="1664"/>
                    </a:lnTo>
                    <a:lnTo>
                      <a:pt x="3101" y="1664"/>
                    </a:lnTo>
                    <a:lnTo>
                      <a:pt x="3117" y="1664"/>
                    </a:lnTo>
                    <a:lnTo>
                      <a:pt x="3130" y="1664"/>
                    </a:lnTo>
                    <a:lnTo>
                      <a:pt x="3148" y="1664"/>
                    </a:lnTo>
                    <a:lnTo>
                      <a:pt x="3161" y="1661"/>
                    </a:lnTo>
                    <a:lnTo>
                      <a:pt x="3176" y="1659"/>
                    </a:lnTo>
                    <a:lnTo>
                      <a:pt x="3189" y="1659"/>
                    </a:lnTo>
                    <a:lnTo>
                      <a:pt x="3205" y="1659"/>
                    </a:lnTo>
                    <a:lnTo>
                      <a:pt x="3221" y="1659"/>
                    </a:lnTo>
                    <a:lnTo>
                      <a:pt x="3236" y="1656"/>
                    </a:lnTo>
                    <a:lnTo>
                      <a:pt x="3254" y="1656"/>
                    </a:lnTo>
                    <a:lnTo>
                      <a:pt x="3270" y="1656"/>
                    </a:lnTo>
                    <a:lnTo>
                      <a:pt x="3285" y="1653"/>
                    </a:lnTo>
                    <a:lnTo>
                      <a:pt x="3301" y="1651"/>
                    </a:lnTo>
                    <a:lnTo>
                      <a:pt x="3319" y="1651"/>
                    </a:lnTo>
                    <a:lnTo>
                      <a:pt x="3335" y="1648"/>
                    </a:lnTo>
                    <a:lnTo>
                      <a:pt x="3353" y="1646"/>
                    </a:lnTo>
                    <a:lnTo>
                      <a:pt x="3369" y="1646"/>
                    </a:lnTo>
                    <a:lnTo>
                      <a:pt x="3387" y="1643"/>
                    </a:lnTo>
                    <a:lnTo>
                      <a:pt x="3405" y="1643"/>
                    </a:lnTo>
                    <a:lnTo>
                      <a:pt x="3423" y="1638"/>
                    </a:lnTo>
                    <a:lnTo>
                      <a:pt x="3439" y="1638"/>
                    </a:lnTo>
                    <a:lnTo>
                      <a:pt x="3457" y="1633"/>
                    </a:lnTo>
                    <a:lnTo>
                      <a:pt x="3475" y="1630"/>
                    </a:lnTo>
                    <a:lnTo>
                      <a:pt x="3491" y="1627"/>
                    </a:lnTo>
                    <a:lnTo>
                      <a:pt x="3509" y="1625"/>
                    </a:lnTo>
                    <a:lnTo>
                      <a:pt x="3525" y="1622"/>
                    </a:lnTo>
                    <a:lnTo>
                      <a:pt x="3543" y="1620"/>
                    </a:lnTo>
                    <a:lnTo>
                      <a:pt x="3561" y="1617"/>
                    </a:lnTo>
                    <a:lnTo>
                      <a:pt x="3577" y="1612"/>
                    </a:lnTo>
                    <a:lnTo>
                      <a:pt x="3595" y="1609"/>
                    </a:lnTo>
                    <a:lnTo>
                      <a:pt x="3610" y="1607"/>
                    </a:lnTo>
                    <a:lnTo>
                      <a:pt x="3629" y="1601"/>
                    </a:lnTo>
                    <a:lnTo>
                      <a:pt x="3647" y="1599"/>
                    </a:lnTo>
                    <a:lnTo>
                      <a:pt x="3662" y="1594"/>
                    </a:lnTo>
                    <a:lnTo>
                      <a:pt x="3681" y="1591"/>
                    </a:lnTo>
                    <a:lnTo>
                      <a:pt x="3696" y="1586"/>
                    </a:lnTo>
                    <a:lnTo>
                      <a:pt x="3712" y="1581"/>
                    </a:lnTo>
                    <a:lnTo>
                      <a:pt x="3727" y="1573"/>
                    </a:lnTo>
                    <a:lnTo>
                      <a:pt x="3746" y="1570"/>
                    </a:lnTo>
                    <a:lnTo>
                      <a:pt x="3759" y="1565"/>
                    </a:lnTo>
                    <a:lnTo>
                      <a:pt x="3777" y="1560"/>
                    </a:lnTo>
                    <a:lnTo>
                      <a:pt x="3792" y="1552"/>
                    </a:lnTo>
                    <a:lnTo>
                      <a:pt x="3811" y="1547"/>
                    </a:lnTo>
                    <a:lnTo>
                      <a:pt x="3824" y="1539"/>
                    </a:lnTo>
                    <a:lnTo>
                      <a:pt x="3839" y="1534"/>
                    </a:lnTo>
                    <a:lnTo>
                      <a:pt x="3852" y="1529"/>
                    </a:lnTo>
                    <a:lnTo>
                      <a:pt x="3870" y="1523"/>
                    </a:lnTo>
                    <a:lnTo>
                      <a:pt x="3883" y="1516"/>
                    </a:lnTo>
                    <a:lnTo>
                      <a:pt x="3899" y="1510"/>
                    </a:lnTo>
                    <a:lnTo>
                      <a:pt x="3915" y="1505"/>
                    </a:lnTo>
                    <a:lnTo>
                      <a:pt x="3930" y="1500"/>
                    </a:lnTo>
                    <a:lnTo>
                      <a:pt x="3943" y="1492"/>
                    </a:lnTo>
                    <a:lnTo>
                      <a:pt x="3956" y="1484"/>
                    </a:lnTo>
                    <a:lnTo>
                      <a:pt x="3969" y="1477"/>
                    </a:lnTo>
                    <a:lnTo>
                      <a:pt x="3985" y="1471"/>
                    </a:lnTo>
                    <a:lnTo>
                      <a:pt x="3998" y="1464"/>
                    </a:lnTo>
                    <a:lnTo>
                      <a:pt x="4011" y="1458"/>
                    </a:lnTo>
                    <a:lnTo>
                      <a:pt x="4024" y="1451"/>
                    </a:lnTo>
                    <a:lnTo>
                      <a:pt x="4039" y="1445"/>
                    </a:lnTo>
                    <a:lnTo>
                      <a:pt x="4052" y="1438"/>
                    </a:lnTo>
                    <a:lnTo>
                      <a:pt x="4065" y="1430"/>
                    </a:lnTo>
                    <a:lnTo>
                      <a:pt x="4078" y="1425"/>
                    </a:lnTo>
                    <a:lnTo>
                      <a:pt x="4091" y="1417"/>
                    </a:lnTo>
                    <a:lnTo>
                      <a:pt x="4104" y="1409"/>
                    </a:lnTo>
                    <a:lnTo>
                      <a:pt x="4117" y="1401"/>
                    </a:lnTo>
                    <a:lnTo>
                      <a:pt x="4130" y="1396"/>
                    </a:lnTo>
                    <a:lnTo>
                      <a:pt x="4143" y="1391"/>
                    </a:lnTo>
                    <a:lnTo>
                      <a:pt x="4156" y="1383"/>
                    </a:lnTo>
                    <a:lnTo>
                      <a:pt x="4167" y="1375"/>
                    </a:lnTo>
                    <a:lnTo>
                      <a:pt x="4180" y="1367"/>
                    </a:lnTo>
                    <a:lnTo>
                      <a:pt x="4190" y="1362"/>
                    </a:lnTo>
                    <a:lnTo>
                      <a:pt x="4200" y="1354"/>
                    </a:lnTo>
                    <a:lnTo>
                      <a:pt x="4213" y="1349"/>
                    </a:lnTo>
                    <a:lnTo>
                      <a:pt x="4224" y="1344"/>
                    </a:lnTo>
                    <a:lnTo>
                      <a:pt x="4237" y="1339"/>
                    </a:lnTo>
                    <a:lnTo>
                      <a:pt x="4247" y="1331"/>
                    </a:lnTo>
                    <a:lnTo>
                      <a:pt x="4258" y="1326"/>
                    </a:lnTo>
                    <a:lnTo>
                      <a:pt x="4271" y="1321"/>
                    </a:lnTo>
                    <a:lnTo>
                      <a:pt x="4281" y="1315"/>
                    </a:lnTo>
                    <a:lnTo>
                      <a:pt x="4291" y="1308"/>
                    </a:lnTo>
                    <a:lnTo>
                      <a:pt x="4302" y="1302"/>
                    </a:lnTo>
                    <a:lnTo>
                      <a:pt x="4315" y="1297"/>
                    </a:lnTo>
                    <a:lnTo>
                      <a:pt x="4325" y="1295"/>
                    </a:lnTo>
                    <a:lnTo>
                      <a:pt x="4343" y="1282"/>
                    </a:lnTo>
                    <a:lnTo>
                      <a:pt x="4364" y="1274"/>
                    </a:lnTo>
                    <a:lnTo>
                      <a:pt x="4382" y="1263"/>
                    </a:lnTo>
                    <a:lnTo>
                      <a:pt x="4403" y="1256"/>
                    </a:lnTo>
                    <a:lnTo>
                      <a:pt x="4421" y="1248"/>
                    </a:lnTo>
                    <a:lnTo>
                      <a:pt x="4437" y="1243"/>
                    </a:lnTo>
                    <a:lnTo>
                      <a:pt x="4455" y="1237"/>
                    </a:lnTo>
                    <a:lnTo>
                      <a:pt x="4473" y="1235"/>
                    </a:lnTo>
                    <a:lnTo>
                      <a:pt x="4486" y="1230"/>
                    </a:lnTo>
                    <a:lnTo>
                      <a:pt x="4502" y="1227"/>
                    </a:lnTo>
                    <a:lnTo>
                      <a:pt x="4515" y="1224"/>
                    </a:lnTo>
                    <a:lnTo>
                      <a:pt x="4531" y="1224"/>
                    </a:lnTo>
                    <a:lnTo>
                      <a:pt x="4541" y="1224"/>
                    </a:lnTo>
                    <a:lnTo>
                      <a:pt x="4554" y="1224"/>
                    </a:lnTo>
                    <a:lnTo>
                      <a:pt x="4564" y="1224"/>
                    </a:lnTo>
                    <a:lnTo>
                      <a:pt x="4575" y="1230"/>
                    </a:lnTo>
                    <a:lnTo>
                      <a:pt x="4590" y="1235"/>
                    </a:lnTo>
                    <a:lnTo>
                      <a:pt x="4606" y="1245"/>
                    </a:lnTo>
                    <a:lnTo>
                      <a:pt x="4616" y="1253"/>
                    </a:lnTo>
                    <a:lnTo>
                      <a:pt x="4627" y="1266"/>
                    </a:lnTo>
                    <a:lnTo>
                      <a:pt x="4635" y="1274"/>
                    </a:lnTo>
                    <a:lnTo>
                      <a:pt x="4640" y="1287"/>
                    </a:lnTo>
                    <a:lnTo>
                      <a:pt x="4642" y="1297"/>
                    </a:lnTo>
                    <a:lnTo>
                      <a:pt x="4648" y="1308"/>
                    </a:lnTo>
                    <a:lnTo>
                      <a:pt x="4648" y="1323"/>
                    </a:lnTo>
                    <a:lnTo>
                      <a:pt x="4650" y="1331"/>
                    </a:lnTo>
                    <a:lnTo>
                      <a:pt x="4650" y="1328"/>
                    </a:lnTo>
                    <a:lnTo>
                      <a:pt x="4658" y="1321"/>
                    </a:lnTo>
                    <a:lnTo>
                      <a:pt x="4668" y="1308"/>
                    </a:lnTo>
                    <a:lnTo>
                      <a:pt x="4684" y="1295"/>
                    </a:lnTo>
                    <a:lnTo>
                      <a:pt x="4699" y="1279"/>
                    </a:lnTo>
                    <a:lnTo>
                      <a:pt x="4720" y="1261"/>
                    </a:lnTo>
                    <a:lnTo>
                      <a:pt x="4731" y="1250"/>
                    </a:lnTo>
                    <a:lnTo>
                      <a:pt x="4741" y="1240"/>
                    </a:lnTo>
                    <a:lnTo>
                      <a:pt x="4754" y="1230"/>
                    </a:lnTo>
                    <a:lnTo>
                      <a:pt x="4770" y="1222"/>
                    </a:lnTo>
                    <a:lnTo>
                      <a:pt x="4780" y="1209"/>
                    </a:lnTo>
                    <a:lnTo>
                      <a:pt x="4793" y="1198"/>
                    </a:lnTo>
                    <a:lnTo>
                      <a:pt x="4806" y="1188"/>
                    </a:lnTo>
                    <a:lnTo>
                      <a:pt x="4824" y="1180"/>
                    </a:lnTo>
                    <a:lnTo>
                      <a:pt x="4837" y="1167"/>
                    </a:lnTo>
                    <a:lnTo>
                      <a:pt x="4853" y="1159"/>
                    </a:lnTo>
                    <a:lnTo>
                      <a:pt x="4868" y="1149"/>
                    </a:lnTo>
                    <a:lnTo>
                      <a:pt x="4884" y="1144"/>
                    </a:lnTo>
                    <a:lnTo>
                      <a:pt x="4900" y="1133"/>
                    </a:lnTo>
                    <a:lnTo>
                      <a:pt x="4915" y="1126"/>
                    </a:lnTo>
                    <a:lnTo>
                      <a:pt x="4931" y="1120"/>
                    </a:lnTo>
                    <a:lnTo>
                      <a:pt x="4946" y="1115"/>
                    </a:lnTo>
                    <a:lnTo>
                      <a:pt x="4962" y="1110"/>
                    </a:lnTo>
                    <a:lnTo>
                      <a:pt x="4980" y="1105"/>
                    </a:lnTo>
                    <a:lnTo>
                      <a:pt x="4996" y="1102"/>
                    </a:lnTo>
                    <a:lnTo>
                      <a:pt x="5011" y="1102"/>
                    </a:lnTo>
                    <a:lnTo>
                      <a:pt x="5024" y="1102"/>
                    </a:lnTo>
                    <a:lnTo>
                      <a:pt x="5040" y="1102"/>
                    </a:lnTo>
                    <a:lnTo>
                      <a:pt x="5056" y="1102"/>
                    </a:lnTo>
                    <a:lnTo>
                      <a:pt x="5069" y="1102"/>
                    </a:lnTo>
                    <a:lnTo>
                      <a:pt x="5082" y="1102"/>
                    </a:lnTo>
                    <a:lnTo>
                      <a:pt x="5097" y="1107"/>
                    </a:lnTo>
                    <a:lnTo>
                      <a:pt x="5110" y="1110"/>
                    </a:lnTo>
                    <a:lnTo>
                      <a:pt x="5123" y="1115"/>
                    </a:lnTo>
                    <a:lnTo>
                      <a:pt x="5134" y="1115"/>
                    </a:lnTo>
                    <a:lnTo>
                      <a:pt x="5144" y="1120"/>
                    </a:lnTo>
                    <a:lnTo>
                      <a:pt x="5154" y="1126"/>
                    </a:lnTo>
                    <a:lnTo>
                      <a:pt x="5167" y="1131"/>
                    </a:lnTo>
                    <a:lnTo>
                      <a:pt x="5183" y="1144"/>
                    </a:lnTo>
                    <a:lnTo>
                      <a:pt x="5204" y="1154"/>
                    </a:lnTo>
                    <a:lnTo>
                      <a:pt x="5217" y="1165"/>
                    </a:lnTo>
                    <a:lnTo>
                      <a:pt x="5230" y="1175"/>
                    </a:lnTo>
                    <a:lnTo>
                      <a:pt x="5240" y="1185"/>
                    </a:lnTo>
                    <a:lnTo>
                      <a:pt x="5253" y="1196"/>
                    </a:lnTo>
                    <a:lnTo>
                      <a:pt x="5264" y="1209"/>
                    </a:lnTo>
                    <a:lnTo>
                      <a:pt x="5269" y="1217"/>
                    </a:lnTo>
                    <a:lnTo>
                      <a:pt x="5271" y="1217"/>
                    </a:lnTo>
                    <a:lnTo>
                      <a:pt x="5279" y="1219"/>
                    </a:lnTo>
                    <a:lnTo>
                      <a:pt x="5290" y="1224"/>
                    </a:lnTo>
                    <a:lnTo>
                      <a:pt x="5305" y="1230"/>
                    </a:lnTo>
                    <a:lnTo>
                      <a:pt x="5321" y="1237"/>
                    </a:lnTo>
                    <a:lnTo>
                      <a:pt x="5339" y="1248"/>
                    </a:lnTo>
                    <a:lnTo>
                      <a:pt x="5352" y="1258"/>
                    </a:lnTo>
                    <a:lnTo>
                      <a:pt x="5368" y="1274"/>
                    </a:lnTo>
                    <a:lnTo>
                      <a:pt x="5378" y="1287"/>
                    </a:lnTo>
                    <a:lnTo>
                      <a:pt x="5386" y="1302"/>
                    </a:lnTo>
                    <a:lnTo>
                      <a:pt x="5388" y="1321"/>
                    </a:lnTo>
                    <a:lnTo>
                      <a:pt x="5386" y="1339"/>
                    </a:lnTo>
                    <a:lnTo>
                      <a:pt x="5378" y="1349"/>
                    </a:lnTo>
                    <a:lnTo>
                      <a:pt x="5373" y="1360"/>
                    </a:lnTo>
                    <a:lnTo>
                      <a:pt x="5365" y="1370"/>
                    </a:lnTo>
                    <a:lnTo>
                      <a:pt x="5355" y="1380"/>
                    </a:lnTo>
                    <a:lnTo>
                      <a:pt x="5339" y="1393"/>
                    </a:lnTo>
                    <a:lnTo>
                      <a:pt x="5323" y="1404"/>
                    </a:lnTo>
                    <a:lnTo>
                      <a:pt x="5316" y="1409"/>
                    </a:lnTo>
                    <a:lnTo>
                      <a:pt x="5305" y="1417"/>
                    </a:lnTo>
                    <a:lnTo>
                      <a:pt x="5295" y="1422"/>
                    </a:lnTo>
                    <a:lnTo>
                      <a:pt x="5287" y="1430"/>
                    </a:lnTo>
                    <a:lnTo>
                      <a:pt x="5274" y="1435"/>
                    </a:lnTo>
                    <a:lnTo>
                      <a:pt x="5258" y="1440"/>
                    </a:lnTo>
                    <a:lnTo>
                      <a:pt x="5240" y="1445"/>
                    </a:lnTo>
                    <a:lnTo>
                      <a:pt x="5225" y="1451"/>
                    </a:lnTo>
                    <a:lnTo>
                      <a:pt x="5204" y="1458"/>
                    </a:lnTo>
                    <a:lnTo>
                      <a:pt x="5183" y="1466"/>
                    </a:lnTo>
                    <a:lnTo>
                      <a:pt x="5157" y="1474"/>
                    </a:lnTo>
                    <a:lnTo>
                      <a:pt x="5134" y="1482"/>
                    </a:lnTo>
                    <a:lnTo>
                      <a:pt x="5105" y="1487"/>
                    </a:lnTo>
                    <a:lnTo>
                      <a:pt x="5076" y="1497"/>
                    </a:lnTo>
                    <a:lnTo>
                      <a:pt x="5048" y="1505"/>
                    </a:lnTo>
                    <a:lnTo>
                      <a:pt x="5019" y="1516"/>
                    </a:lnTo>
                    <a:lnTo>
                      <a:pt x="4985" y="1523"/>
                    </a:lnTo>
                    <a:lnTo>
                      <a:pt x="4954" y="1531"/>
                    </a:lnTo>
                    <a:lnTo>
                      <a:pt x="4918" y="1539"/>
                    </a:lnTo>
                    <a:lnTo>
                      <a:pt x="4884" y="1552"/>
                    </a:lnTo>
                    <a:lnTo>
                      <a:pt x="4848" y="1560"/>
                    </a:lnTo>
                    <a:lnTo>
                      <a:pt x="4809" y="1568"/>
                    </a:lnTo>
                    <a:lnTo>
                      <a:pt x="4770" y="1575"/>
                    </a:lnTo>
                    <a:lnTo>
                      <a:pt x="4733" y="1586"/>
                    </a:lnTo>
                    <a:lnTo>
                      <a:pt x="4692" y="1594"/>
                    </a:lnTo>
                    <a:lnTo>
                      <a:pt x="4653" y="1604"/>
                    </a:lnTo>
                    <a:lnTo>
                      <a:pt x="4614" y="1612"/>
                    </a:lnTo>
                    <a:lnTo>
                      <a:pt x="4572" y="1625"/>
                    </a:lnTo>
                    <a:lnTo>
                      <a:pt x="4528" y="1630"/>
                    </a:lnTo>
                    <a:lnTo>
                      <a:pt x="4489" y="1640"/>
                    </a:lnTo>
                    <a:lnTo>
                      <a:pt x="4445" y="1651"/>
                    </a:lnTo>
                    <a:lnTo>
                      <a:pt x="4406" y="1661"/>
                    </a:lnTo>
                    <a:lnTo>
                      <a:pt x="4362" y="1669"/>
                    </a:lnTo>
                    <a:lnTo>
                      <a:pt x="4323" y="1679"/>
                    </a:lnTo>
                    <a:lnTo>
                      <a:pt x="4278" y="1687"/>
                    </a:lnTo>
                    <a:lnTo>
                      <a:pt x="4237" y="1700"/>
                    </a:lnTo>
                    <a:lnTo>
                      <a:pt x="4193" y="1708"/>
                    </a:lnTo>
                    <a:lnTo>
                      <a:pt x="4151" y="1716"/>
                    </a:lnTo>
                    <a:lnTo>
                      <a:pt x="4109" y="1724"/>
                    </a:lnTo>
                    <a:lnTo>
                      <a:pt x="4070" y="1731"/>
                    </a:lnTo>
                    <a:lnTo>
                      <a:pt x="4029" y="1739"/>
                    </a:lnTo>
                    <a:lnTo>
                      <a:pt x="3990" y="1750"/>
                    </a:lnTo>
                    <a:lnTo>
                      <a:pt x="3951" y="1757"/>
                    </a:lnTo>
                    <a:lnTo>
                      <a:pt x="3912" y="1765"/>
                    </a:lnTo>
                    <a:lnTo>
                      <a:pt x="3873" y="1773"/>
                    </a:lnTo>
                    <a:lnTo>
                      <a:pt x="3837" y="1781"/>
                    </a:lnTo>
                    <a:lnTo>
                      <a:pt x="3800" y="1789"/>
                    </a:lnTo>
                    <a:lnTo>
                      <a:pt x="3766" y="1794"/>
                    </a:lnTo>
                    <a:lnTo>
                      <a:pt x="3730" y="1802"/>
                    </a:lnTo>
                    <a:lnTo>
                      <a:pt x="3696" y="1809"/>
                    </a:lnTo>
                    <a:lnTo>
                      <a:pt x="3665" y="1817"/>
                    </a:lnTo>
                    <a:lnTo>
                      <a:pt x="3636" y="1822"/>
                    </a:lnTo>
                    <a:lnTo>
                      <a:pt x="3603" y="1828"/>
                    </a:lnTo>
                    <a:lnTo>
                      <a:pt x="3577" y="1833"/>
                    </a:lnTo>
                    <a:lnTo>
                      <a:pt x="3548" y="1838"/>
                    </a:lnTo>
                    <a:lnTo>
                      <a:pt x="3525" y="1846"/>
                    </a:lnTo>
                    <a:lnTo>
                      <a:pt x="3499" y="1848"/>
                    </a:lnTo>
                    <a:lnTo>
                      <a:pt x="3478" y="1854"/>
                    </a:lnTo>
                    <a:lnTo>
                      <a:pt x="3460" y="1856"/>
                    </a:lnTo>
                    <a:lnTo>
                      <a:pt x="3441" y="1861"/>
                    </a:lnTo>
                    <a:lnTo>
                      <a:pt x="3426" y="1864"/>
                    </a:lnTo>
                    <a:lnTo>
                      <a:pt x="3410" y="1867"/>
                    </a:lnTo>
                    <a:lnTo>
                      <a:pt x="3397" y="1867"/>
                    </a:lnTo>
                    <a:lnTo>
                      <a:pt x="3389" y="1872"/>
                    </a:lnTo>
                    <a:lnTo>
                      <a:pt x="3376" y="1874"/>
                    </a:lnTo>
                    <a:lnTo>
                      <a:pt x="3371" y="1877"/>
                    </a:lnTo>
                    <a:lnTo>
                      <a:pt x="3376" y="1874"/>
                    </a:lnTo>
                    <a:lnTo>
                      <a:pt x="3389" y="1874"/>
                    </a:lnTo>
                    <a:lnTo>
                      <a:pt x="3397" y="1872"/>
                    </a:lnTo>
                    <a:lnTo>
                      <a:pt x="3410" y="1869"/>
                    </a:lnTo>
                    <a:lnTo>
                      <a:pt x="3423" y="1867"/>
                    </a:lnTo>
                    <a:lnTo>
                      <a:pt x="3439" y="1867"/>
                    </a:lnTo>
                    <a:lnTo>
                      <a:pt x="3454" y="1861"/>
                    </a:lnTo>
                    <a:lnTo>
                      <a:pt x="3475" y="1859"/>
                    </a:lnTo>
                    <a:lnTo>
                      <a:pt x="3496" y="1856"/>
                    </a:lnTo>
                    <a:lnTo>
                      <a:pt x="3517" y="1854"/>
                    </a:lnTo>
                    <a:lnTo>
                      <a:pt x="3540" y="1851"/>
                    </a:lnTo>
                    <a:lnTo>
                      <a:pt x="3569" y="1846"/>
                    </a:lnTo>
                    <a:lnTo>
                      <a:pt x="3595" y="1843"/>
                    </a:lnTo>
                    <a:lnTo>
                      <a:pt x="3626" y="1841"/>
                    </a:lnTo>
                    <a:lnTo>
                      <a:pt x="3655" y="1835"/>
                    </a:lnTo>
                    <a:lnTo>
                      <a:pt x="3683" y="1830"/>
                    </a:lnTo>
                    <a:lnTo>
                      <a:pt x="3714" y="1828"/>
                    </a:lnTo>
                    <a:lnTo>
                      <a:pt x="3748" y="1822"/>
                    </a:lnTo>
                    <a:lnTo>
                      <a:pt x="3782" y="1817"/>
                    </a:lnTo>
                    <a:lnTo>
                      <a:pt x="3816" y="1815"/>
                    </a:lnTo>
                    <a:lnTo>
                      <a:pt x="3852" y="1809"/>
                    </a:lnTo>
                    <a:lnTo>
                      <a:pt x="3889" y="1807"/>
                    </a:lnTo>
                    <a:lnTo>
                      <a:pt x="3922" y="1802"/>
                    </a:lnTo>
                    <a:lnTo>
                      <a:pt x="3961" y="1794"/>
                    </a:lnTo>
                    <a:lnTo>
                      <a:pt x="4000" y="1789"/>
                    </a:lnTo>
                    <a:lnTo>
                      <a:pt x="4039" y="1786"/>
                    </a:lnTo>
                    <a:lnTo>
                      <a:pt x="4081" y="1781"/>
                    </a:lnTo>
                    <a:lnTo>
                      <a:pt x="4120" y="1776"/>
                    </a:lnTo>
                    <a:lnTo>
                      <a:pt x="4159" y="1770"/>
                    </a:lnTo>
                    <a:lnTo>
                      <a:pt x="4200" y="1765"/>
                    </a:lnTo>
                    <a:lnTo>
                      <a:pt x="4237" y="1760"/>
                    </a:lnTo>
                    <a:lnTo>
                      <a:pt x="4278" y="1755"/>
                    </a:lnTo>
                    <a:lnTo>
                      <a:pt x="4317" y="1750"/>
                    </a:lnTo>
                    <a:lnTo>
                      <a:pt x="4356" y="1744"/>
                    </a:lnTo>
                    <a:lnTo>
                      <a:pt x="4398" y="1737"/>
                    </a:lnTo>
                    <a:lnTo>
                      <a:pt x="4437" y="1734"/>
                    </a:lnTo>
                    <a:lnTo>
                      <a:pt x="4479" y="1729"/>
                    </a:lnTo>
                    <a:lnTo>
                      <a:pt x="4518" y="1724"/>
                    </a:lnTo>
                    <a:lnTo>
                      <a:pt x="4554" y="1718"/>
                    </a:lnTo>
                    <a:lnTo>
                      <a:pt x="4590" y="1713"/>
                    </a:lnTo>
                    <a:lnTo>
                      <a:pt x="4629" y="1708"/>
                    </a:lnTo>
                    <a:lnTo>
                      <a:pt x="4668" y="1703"/>
                    </a:lnTo>
                    <a:lnTo>
                      <a:pt x="4702" y="1698"/>
                    </a:lnTo>
                    <a:lnTo>
                      <a:pt x="4738" y="1695"/>
                    </a:lnTo>
                    <a:lnTo>
                      <a:pt x="4772" y="1690"/>
                    </a:lnTo>
                    <a:lnTo>
                      <a:pt x="4809" y="1687"/>
                    </a:lnTo>
                    <a:lnTo>
                      <a:pt x="4840" y="1682"/>
                    </a:lnTo>
                    <a:lnTo>
                      <a:pt x="4871" y="1679"/>
                    </a:lnTo>
                    <a:lnTo>
                      <a:pt x="4900" y="1674"/>
                    </a:lnTo>
                    <a:lnTo>
                      <a:pt x="4931" y="1672"/>
                    </a:lnTo>
                    <a:lnTo>
                      <a:pt x="4957" y="1666"/>
                    </a:lnTo>
                    <a:lnTo>
                      <a:pt x="4985" y="1666"/>
                    </a:lnTo>
                    <a:lnTo>
                      <a:pt x="5011" y="1661"/>
                    </a:lnTo>
                    <a:lnTo>
                      <a:pt x="5037" y="1659"/>
                    </a:lnTo>
                    <a:lnTo>
                      <a:pt x="5058" y="1656"/>
                    </a:lnTo>
                    <a:lnTo>
                      <a:pt x="5079" y="1653"/>
                    </a:lnTo>
                    <a:lnTo>
                      <a:pt x="5097" y="1651"/>
                    </a:lnTo>
                    <a:lnTo>
                      <a:pt x="5118" y="1651"/>
                    </a:lnTo>
                    <a:lnTo>
                      <a:pt x="5134" y="1648"/>
                    </a:lnTo>
                    <a:lnTo>
                      <a:pt x="5147" y="1648"/>
                    </a:lnTo>
                    <a:lnTo>
                      <a:pt x="5157" y="1648"/>
                    </a:lnTo>
                    <a:lnTo>
                      <a:pt x="5170" y="1648"/>
                    </a:lnTo>
                    <a:lnTo>
                      <a:pt x="5188" y="1646"/>
                    </a:lnTo>
                    <a:lnTo>
                      <a:pt x="5206" y="1643"/>
                    </a:lnTo>
                    <a:lnTo>
                      <a:pt x="5225" y="1638"/>
                    </a:lnTo>
                    <a:lnTo>
                      <a:pt x="5245" y="1638"/>
                    </a:lnTo>
                    <a:lnTo>
                      <a:pt x="5256" y="1633"/>
                    </a:lnTo>
                    <a:lnTo>
                      <a:pt x="5266" y="1633"/>
                    </a:lnTo>
                    <a:lnTo>
                      <a:pt x="5277" y="1630"/>
                    </a:lnTo>
                    <a:lnTo>
                      <a:pt x="5290" y="1630"/>
                    </a:lnTo>
                    <a:lnTo>
                      <a:pt x="5300" y="1625"/>
                    </a:lnTo>
                    <a:lnTo>
                      <a:pt x="5310" y="1625"/>
                    </a:lnTo>
                    <a:lnTo>
                      <a:pt x="5323" y="1622"/>
                    </a:lnTo>
                    <a:lnTo>
                      <a:pt x="5334" y="1620"/>
                    </a:lnTo>
                    <a:lnTo>
                      <a:pt x="5344" y="1617"/>
                    </a:lnTo>
                    <a:lnTo>
                      <a:pt x="5355" y="1612"/>
                    </a:lnTo>
                    <a:lnTo>
                      <a:pt x="5368" y="1609"/>
                    </a:lnTo>
                    <a:lnTo>
                      <a:pt x="5378" y="1607"/>
                    </a:lnTo>
                    <a:lnTo>
                      <a:pt x="5388" y="1601"/>
                    </a:lnTo>
                    <a:lnTo>
                      <a:pt x="5399" y="1601"/>
                    </a:lnTo>
                    <a:lnTo>
                      <a:pt x="5409" y="1596"/>
                    </a:lnTo>
                    <a:lnTo>
                      <a:pt x="5422" y="1594"/>
                    </a:lnTo>
                    <a:lnTo>
                      <a:pt x="5430" y="1591"/>
                    </a:lnTo>
                    <a:lnTo>
                      <a:pt x="5443" y="1588"/>
                    </a:lnTo>
                    <a:lnTo>
                      <a:pt x="5453" y="1583"/>
                    </a:lnTo>
                    <a:lnTo>
                      <a:pt x="5466" y="1581"/>
                    </a:lnTo>
                    <a:lnTo>
                      <a:pt x="5474" y="1578"/>
                    </a:lnTo>
                    <a:lnTo>
                      <a:pt x="5487" y="1575"/>
                    </a:lnTo>
                    <a:lnTo>
                      <a:pt x="5497" y="1573"/>
                    </a:lnTo>
                    <a:lnTo>
                      <a:pt x="5508" y="1570"/>
                    </a:lnTo>
                    <a:lnTo>
                      <a:pt x="5529" y="1562"/>
                    </a:lnTo>
                    <a:lnTo>
                      <a:pt x="5547" y="1557"/>
                    </a:lnTo>
                    <a:lnTo>
                      <a:pt x="5565" y="1549"/>
                    </a:lnTo>
                    <a:lnTo>
                      <a:pt x="5586" y="1544"/>
                    </a:lnTo>
                    <a:lnTo>
                      <a:pt x="5601" y="1536"/>
                    </a:lnTo>
                    <a:lnTo>
                      <a:pt x="5620" y="1531"/>
                    </a:lnTo>
                    <a:lnTo>
                      <a:pt x="5633" y="1526"/>
                    </a:lnTo>
                    <a:lnTo>
                      <a:pt x="5648" y="1523"/>
                    </a:lnTo>
                    <a:lnTo>
                      <a:pt x="5659" y="1516"/>
                    </a:lnTo>
                    <a:lnTo>
                      <a:pt x="5672" y="1513"/>
                    </a:lnTo>
                    <a:lnTo>
                      <a:pt x="5679" y="1510"/>
                    </a:lnTo>
                    <a:lnTo>
                      <a:pt x="5690" y="1508"/>
                    </a:lnTo>
                    <a:lnTo>
                      <a:pt x="5700" y="1503"/>
                    </a:lnTo>
                    <a:lnTo>
                      <a:pt x="5708" y="1503"/>
                    </a:lnTo>
                    <a:lnTo>
                      <a:pt x="5708" y="0"/>
                    </a:lnTo>
                    <a:lnTo>
                      <a:pt x="0" y="5"/>
                    </a:lnTo>
                    <a:lnTo>
                      <a:pt x="0" y="1666"/>
                    </a:lnTo>
                    <a:lnTo>
                      <a:pt x="0" y="1666"/>
                    </a:lnTo>
                    <a:close/>
                  </a:path>
                </a:pathLst>
              </a:custGeom>
              <a:solidFill>
                <a:srgbClr val="C9D1F0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5" name="Freeform 7"/>
              <p:cNvSpPr>
                <a:spLocks/>
              </p:cNvSpPr>
              <p:nvPr/>
            </p:nvSpPr>
            <p:spPr bwMode="auto">
              <a:xfrm>
                <a:off x="0" y="2456"/>
                <a:ext cx="5708" cy="7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708" y="3"/>
                  </a:cxn>
                  <a:cxn ang="0">
                    <a:pos x="5708" y="749"/>
                  </a:cxn>
                  <a:cxn ang="0">
                    <a:pos x="0" y="619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708" h="749">
                    <a:moveTo>
                      <a:pt x="0" y="0"/>
                    </a:moveTo>
                    <a:lnTo>
                      <a:pt x="5708" y="3"/>
                    </a:lnTo>
                    <a:lnTo>
                      <a:pt x="5708" y="749"/>
                    </a:lnTo>
                    <a:lnTo>
                      <a:pt x="0" y="61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1E6F7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6" name="Freeform 8"/>
              <p:cNvSpPr>
                <a:spLocks/>
              </p:cNvSpPr>
              <p:nvPr/>
            </p:nvSpPr>
            <p:spPr bwMode="auto">
              <a:xfrm>
                <a:off x="4920" y="2534"/>
                <a:ext cx="611" cy="455"/>
              </a:xfrm>
              <a:custGeom>
                <a:avLst/>
                <a:gdLst/>
                <a:ahLst/>
                <a:cxnLst>
                  <a:cxn ang="0">
                    <a:pos x="156" y="3"/>
                  </a:cxn>
                  <a:cxn ang="0">
                    <a:pos x="130" y="24"/>
                  </a:cxn>
                  <a:cxn ang="0">
                    <a:pos x="112" y="47"/>
                  </a:cxn>
                  <a:cxn ang="0">
                    <a:pos x="112" y="63"/>
                  </a:cxn>
                  <a:cxn ang="0">
                    <a:pos x="84" y="89"/>
                  </a:cxn>
                  <a:cxn ang="0">
                    <a:pos x="115" y="102"/>
                  </a:cxn>
                  <a:cxn ang="0">
                    <a:pos x="102" y="151"/>
                  </a:cxn>
                  <a:cxn ang="0">
                    <a:pos x="164" y="164"/>
                  </a:cxn>
                  <a:cxn ang="0">
                    <a:pos x="193" y="115"/>
                  </a:cxn>
                  <a:cxn ang="0">
                    <a:pos x="279" y="172"/>
                  </a:cxn>
                  <a:cxn ang="0">
                    <a:pos x="268" y="172"/>
                  </a:cxn>
                  <a:cxn ang="0">
                    <a:pos x="240" y="175"/>
                  </a:cxn>
                  <a:cxn ang="0">
                    <a:pos x="206" y="177"/>
                  </a:cxn>
                  <a:cxn ang="0">
                    <a:pos x="164" y="180"/>
                  </a:cxn>
                  <a:cxn ang="0">
                    <a:pos x="141" y="177"/>
                  </a:cxn>
                  <a:cxn ang="0">
                    <a:pos x="123" y="175"/>
                  </a:cxn>
                  <a:cxn ang="0">
                    <a:pos x="91" y="169"/>
                  </a:cxn>
                  <a:cxn ang="0">
                    <a:pos x="71" y="164"/>
                  </a:cxn>
                  <a:cxn ang="0">
                    <a:pos x="34" y="141"/>
                  </a:cxn>
                  <a:cxn ang="0">
                    <a:pos x="32" y="146"/>
                  </a:cxn>
                  <a:cxn ang="0">
                    <a:pos x="26" y="164"/>
                  </a:cxn>
                  <a:cxn ang="0">
                    <a:pos x="16" y="190"/>
                  </a:cxn>
                  <a:cxn ang="0">
                    <a:pos x="11" y="221"/>
                  </a:cxn>
                  <a:cxn ang="0">
                    <a:pos x="3" y="250"/>
                  </a:cxn>
                  <a:cxn ang="0">
                    <a:pos x="0" y="276"/>
                  </a:cxn>
                  <a:cxn ang="0">
                    <a:pos x="0" y="294"/>
                  </a:cxn>
                  <a:cxn ang="0">
                    <a:pos x="0" y="302"/>
                  </a:cxn>
                  <a:cxn ang="0">
                    <a:pos x="94" y="302"/>
                  </a:cxn>
                  <a:cxn ang="0">
                    <a:pos x="63" y="318"/>
                  </a:cxn>
                  <a:cxn ang="0">
                    <a:pos x="26" y="338"/>
                  </a:cxn>
                  <a:cxn ang="0">
                    <a:pos x="8" y="354"/>
                  </a:cxn>
                  <a:cxn ang="0">
                    <a:pos x="154" y="359"/>
                  </a:cxn>
                  <a:cxn ang="0">
                    <a:pos x="136" y="380"/>
                  </a:cxn>
                  <a:cxn ang="0">
                    <a:pos x="110" y="380"/>
                  </a:cxn>
                  <a:cxn ang="0">
                    <a:pos x="86" y="385"/>
                  </a:cxn>
                  <a:cxn ang="0">
                    <a:pos x="63" y="390"/>
                  </a:cxn>
                  <a:cxn ang="0">
                    <a:pos x="39" y="401"/>
                  </a:cxn>
                  <a:cxn ang="0">
                    <a:pos x="16" y="414"/>
                  </a:cxn>
                  <a:cxn ang="0">
                    <a:pos x="320" y="416"/>
                  </a:cxn>
                  <a:cxn ang="0">
                    <a:pos x="216" y="359"/>
                  </a:cxn>
                  <a:cxn ang="0">
                    <a:pos x="510" y="455"/>
                  </a:cxn>
                  <a:cxn ang="0">
                    <a:pos x="583" y="336"/>
                  </a:cxn>
                  <a:cxn ang="0">
                    <a:pos x="463" y="258"/>
                  </a:cxn>
                  <a:cxn ang="0">
                    <a:pos x="570" y="188"/>
                  </a:cxn>
                  <a:cxn ang="0">
                    <a:pos x="570" y="125"/>
                  </a:cxn>
                  <a:cxn ang="0">
                    <a:pos x="531" y="16"/>
                  </a:cxn>
                  <a:cxn ang="0">
                    <a:pos x="520" y="50"/>
                  </a:cxn>
                  <a:cxn ang="0">
                    <a:pos x="468" y="11"/>
                  </a:cxn>
                  <a:cxn ang="0">
                    <a:pos x="164" y="0"/>
                  </a:cxn>
                </a:cxnLst>
                <a:rect l="0" t="0" r="r" b="b"/>
                <a:pathLst>
                  <a:path w="611" h="455">
                    <a:moveTo>
                      <a:pt x="164" y="0"/>
                    </a:moveTo>
                    <a:lnTo>
                      <a:pt x="156" y="3"/>
                    </a:lnTo>
                    <a:lnTo>
                      <a:pt x="146" y="13"/>
                    </a:lnTo>
                    <a:lnTo>
                      <a:pt x="130" y="24"/>
                    </a:lnTo>
                    <a:lnTo>
                      <a:pt x="120" y="37"/>
                    </a:lnTo>
                    <a:lnTo>
                      <a:pt x="112" y="47"/>
                    </a:lnTo>
                    <a:lnTo>
                      <a:pt x="112" y="58"/>
                    </a:lnTo>
                    <a:lnTo>
                      <a:pt x="112" y="63"/>
                    </a:lnTo>
                    <a:lnTo>
                      <a:pt x="112" y="65"/>
                    </a:lnTo>
                    <a:lnTo>
                      <a:pt x="84" y="89"/>
                    </a:lnTo>
                    <a:lnTo>
                      <a:pt x="84" y="102"/>
                    </a:lnTo>
                    <a:lnTo>
                      <a:pt x="115" y="102"/>
                    </a:lnTo>
                    <a:lnTo>
                      <a:pt x="86" y="136"/>
                    </a:lnTo>
                    <a:lnTo>
                      <a:pt x="102" y="151"/>
                    </a:lnTo>
                    <a:lnTo>
                      <a:pt x="164" y="117"/>
                    </a:lnTo>
                    <a:lnTo>
                      <a:pt x="164" y="164"/>
                    </a:lnTo>
                    <a:lnTo>
                      <a:pt x="190" y="164"/>
                    </a:lnTo>
                    <a:lnTo>
                      <a:pt x="193" y="115"/>
                    </a:lnTo>
                    <a:lnTo>
                      <a:pt x="279" y="115"/>
                    </a:lnTo>
                    <a:lnTo>
                      <a:pt x="279" y="172"/>
                    </a:lnTo>
                    <a:lnTo>
                      <a:pt x="276" y="172"/>
                    </a:lnTo>
                    <a:lnTo>
                      <a:pt x="268" y="172"/>
                    </a:lnTo>
                    <a:lnTo>
                      <a:pt x="255" y="172"/>
                    </a:lnTo>
                    <a:lnTo>
                      <a:pt x="240" y="175"/>
                    </a:lnTo>
                    <a:lnTo>
                      <a:pt x="221" y="177"/>
                    </a:lnTo>
                    <a:lnTo>
                      <a:pt x="206" y="177"/>
                    </a:lnTo>
                    <a:lnTo>
                      <a:pt x="182" y="177"/>
                    </a:lnTo>
                    <a:lnTo>
                      <a:pt x="164" y="180"/>
                    </a:lnTo>
                    <a:lnTo>
                      <a:pt x="154" y="177"/>
                    </a:lnTo>
                    <a:lnTo>
                      <a:pt x="141" y="177"/>
                    </a:lnTo>
                    <a:lnTo>
                      <a:pt x="133" y="175"/>
                    </a:lnTo>
                    <a:lnTo>
                      <a:pt x="123" y="175"/>
                    </a:lnTo>
                    <a:lnTo>
                      <a:pt x="104" y="172"/>
                    </a:lnTo>
                    <a:lnTo>
                      <a:pt x="91" y="169"/>
                    </a:lnTo>
                    <a:lnTo>
                      <a:pt x="76" y="164"/>
                    </a:lnTo>
                    <a:lnTo>
                      <a:pt x="71" y="164"/>
                    </a:lnTo>
                    <a:lnTo>
                      <a:pt x="63" y="164"/>
                    </a:lnTo>
                    <a:lnTo>
                      <a:pt x="34" y="141"/>
                    </a:lnTo>
                    <a:lnTo>
                      <a:pt x="34" y="141"/>
                    </a:lnTo>
                    <a:lnTo>
                      <a:pt x="32" y="146"/>
                    </a:lnTo>
                    <a:lnTo>
                      <a:pt x="26" y="154"/>
                    </a:lnTo>
                    <a:lnTo>
                      <a:pt x="26" y="164"/>
                    </a:lnTo>
                    <a:lnTo>
                      <a:pt x="21" y="177"/>
                    </a:lnTo>
                    <a:lnTo>
                      <a:pt x="16" y="190"/>
                    </a:lnTo>
                    <a:lnTo>
                      <a:pt x="13" y="203"/>
                    </a:lnTo>
                    <a:lnTo>
                      <a:pt x="11" y="221"/>
                    </a:lnTo>
                    <a:lnTo>
                      <a:pt x="6" y="234"/>
                    </a:lnTo>
                    <a:lnTo>
                      <a:pt x="3" y="250"/>
                    </a:lnTo>
                    <a:lnTo>
                      <a:pt x="0" y="263"/>
                    </a:lnTo>
                    <a:lnTo>
                      <a:pt x="0" y="276"/>
                    </a:lnTo>
                    <a:lnTo>
                      <a:pt x="0" y="286"/>
                    </a:lnTo>
                    <a:lnTo>
                      <a:pt x="0" y="294"/>
                    </a:lnTo>
                    <a:lnTo>
                      <a:pt x="0" y="299"/>
                    </a:lnTo>
                    <a:lnTo>
                      <a:pt x="0" y="302"/>
                    </a:lnTo>
                    <a:lnTo>
                      <a:pt x="102" y="302"/>
                    </a:lnTo>
                    <a:lnTo>
                      <a:pt x="94" y="302"/>
                    </a:lnTo>
                    <a:lnTo>
                      <a:pt x="84" y="310"/>
                    </a:lnTo>
                    <a:lnTo>
                      <a:pt x="63" y="318"/>
                    </a:lnTo>
                    <a:lnTo>
                      <a:pt x="47" y="328"/>
                    </a:lnTo>
                    <a:lnTo>
                      <a:pt x="26" y="338"/>
                    </a:lnTo>
                    <a:lnTo>
                      <a:pt x="16" y="349"/>
                    </a:lnTo>
                    <a:lnTo>
                      <a:pt x="8" y="354"/>
                    </a:lnTo>
                    <a:lnTo>
                      <a:pt x="6" y="357"/>
                    </a:lnTo>
                    <a:lnTo>
                      <a:pt x="154" y="359"/>
                    </a:lnTo>
                    <a:lnTo>
                      <a:pt x="143" y="380"/>
                    </a:lnTo>
                    <a:lnTo>
                      <a:pt x="136" y="380"/>
                    </a:lnTo>
                    <a:lnTo>
                      <a:pt x="120" y="380"/>
                    </a:lnTo>
                    <a:lnTo>
                      <a:pt x="110" y="380"/>
                    </a:lnTo>
                    <a:lnTo>
                      <a:pt x="99" y="383"/>
                    </a:lnTo>
                    <a:lnTo>
                      <a:pt x="86" y="385"/>
                    </a:lnTo>
                    <a:lnTo>
                      <a:pt x="76" y="388"/>
                    </a:lnTo>
                    <a:lnTo>
                      <a:pt x="63" y="390"/>
                    </a:lnTo>
                    <a:lnTo>
                      <a:pt x="50" y="396"/>
                    </a:lnTo>
                    <a:lnTo>
                      <a:pt x="39" y="401"/>
                    </a:lnTo>
                    <a:lnTo>
                      <a:pt x="32" y="406"/>
                    </a:lnTo>
                    <a:lnTo>
                      <a:pt x="16" y="414"/>
                    </a:lnTo>
                    <a:lnTo>
                      <a:pt x="13" y="416"/>
                    </a:lnTo>
                    <a:lnTo>
                      <a:pt x="320" y="416"/>
                    </a:lnTo>
                    <a:lnTo>
                      <a:pt x="245" y="393"/>
                    </a:lnTo>
                    <a:lnTo>
                      <a:pt x="216" y="359"/>
                    </a:lnTo>
                    <a:lnTo>
                      <a:pt x="388" y="354"/>
                    </a:lnTo>
                    <a:lnTo>
                      <a:pt x="510" y="455"/>
                    </a:lnTo>
                    <a:lnTo>
                      <a:pt x="486" y="357"/>
                    </a:lnTo>
                    <a:lnTo>
                      <a:pt x="583" y="336"/>
                    </a:lnTo>
                    <a:lnTo>
                      <a:pt x="463" y="289"/>
                    </a:lnTo>
                    <a:lnTo>
                      <a:pt x="463" y="258"/>
                    </a:lnTo>
                    <a:lnTo>
                      <a:pt x="583" y="234"/>
                    </a:lnTo>
                    <a:lnTo>
                      <a:pt x="570" y="188"/>
                    </a:lnTo>
                    <a:lnTo>
                      <a:pt x="611" y="172"/>
                    </a:lnTo>
                    <a:lnTo>
                      <a:pt x="570" y="125"/>
                    </a:lnTo>
                    <a:lnTo>
                      <a:pt x="588" y="78"/>
                    </a:lnTo>
                    <a:lnTo>
                      <a:pt x="531" y="16"/>
                    </a:lnTo>
                    <a:lnTo>
                      <a:pt x="497" y="13"/>
                    </a:lnTo>
                    <a:lnTo>
                      <a:pt x="520" y="50"/>
                    </a:lnTo>
                    <a:lnTo>
                      <a:pt x="497" y="89"/>
                    </a:lnTo>
                    <a:lnTo>
                      <a:pt x="468" y="11"/>
                    </a:lnTo>
                    <a:lnTo>
                      <a:pt x="229" y="11"/>
                    </a:lnTo>
                    <a:lnTo>
                      <a:pt x="164" y="0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A1B0FA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7" name="Freeform 9"/>
              <p:cNvSpPr>
                <a:spLocks/>
              </p:cNvSpPr>
              <p:nvPr/>
            </p:nvSpPr>
            <p:spPr bwMode="auto">
              <a:xfrm>
                <a:off x="4933" y="2085"/>
                <a:ext cx="398" cy="213"/>
              </a:xfrm>
              <a:custGeom>
                <a:avLst/>
                <a:gdLst/>
                <a:ahLst/>
                <a:cxnLst>
                  <a:cxn ang="0">
                    <a:pos x="8" y="18"/>
                  </a:cxn>
                  <a:cxn ang="0">
                    <a:pos x="203" y="0"/>
                  </a:cxn>
                  <a:cxn ang="0">
                    <a:pos x="398" y="5"/>
                  </a:cxn>
                  <a:cxn ang="0">
                    <a:pos x="297" y="169"/>
                  </a:cxn>
                  <a:cxn ang="0">
                    <a:pos x="149" y="184"/>
                  </a:cxn>
                  <a:cxn ang="0">
                    <a:pos x="26" y="213"/>
                  </a:cxn>
                  <a:cxn ang="0">
                    <a:pos x="0" y="75"/>
                  </a:cxn>
                  <a:cxn ang="0">
                    <a:pos x="8" y="18"/>
                  </a:cxn>
                  <a:cxn ang="0">
                    <a:pos x="8" y="18"/>
                  </a:cxn>
                </a:cxnLst>
                <a:rect l="0" t="0" r="r" b="b"/>
                <a:pathLst>
                  <a:path w="398" h="213">
                    <a:moveTo>
                      <a:pt x="8" y="18"/>
                    </a:moveTo>
                    <a:lnTo>
                      <a:pt x="203" y="0"/>
                    </a:lnTo>
                    <a:lnTo>
                      <a:pt x="398" y="5"/>
                    </a:lnTo>
                    <a:lnTo>
                      <a:pt x="297" y="169"/>
                    </a:lnTo>
                    <a:lnTo>
                      <a:pt x="149" y="184"/>
                    </a:lnTo>
                    <a:lnTo>
                      <a:pt x="26" y="213"/>
                    </a:lnTo>
                    <a:lnTo>
                      <a:pt x="0" y="75"/>
                    </a:lnTo>
                    <a:lnTo>
                      <a:pt x="8" y="18"/>
                    </a:lnTo>
                    <a:lnTo>
                      <a:pt x="8" y="18"/>
                    </a:lnTo>
                    <a:close/>
                  </a:path>
                </a:pathLst>
              </a:custGeom>
              <a:solidFill>
                <a:srgbClr val="BFC9FF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8" name="Freeform 10"/>
              <p:cNvSpPr>
                <a:spLocks/>
              </p:cNvSpPr>
              <p:nvPr/>
            </p:nvSpPr>
            <p:spPr bwMode="auto">
              <a:xfrm>
                <a:off x="4920" y="2079"/>
                <a:ext cx="484" cy="266"/>
              </a:xfrm>
              <a:custGeom>
                <a:avLst/>
                <a:gdLst/>
                <a:ahLst/>
                <a:cxnLst>
                  <a:cxn ang="0">
                    <a:pos x="13" y="162"/>
                  </a:cxn>
                  <a:cxn ang="0">
                    <a:pos x="39" y="260"/>
                  </a:cxn>
                  <a:cxn ang="0">
                    <a:pos x="42" y="247"/>
                  </a:cxn>
                  <a:cxn ang="0">
                    <a:pos x="60" y="227"/>
                  </a:cxn>
                  <a:cxn ang="0">
                    <a:pos x="86" y="211"/>
                  </a:cxn>
                  <a:cxn ang="0">
                    <a:pos x="112" y="203"/>
                  </a:cxn>
                  <a:cxn ang="0">
                    <a:pos x="149" y="201"/>
                  </a:cxn>
                  <a:cxn ang="0">
                    <a:pos x="182" y="201"/>
                  </a:cxn>
                  <a:cxn ang="0">
                    <a:pos x="206" y="201"/>
                  </a:cxn>
                  <a:cxn ang="0">
                    <a:pos x="227" y="203"/>
                  </a:cxn>
                  <a:cxn ang="0">
                    <a:pos x="250" y="203"/>
                  </a:cxn>
                  <a:cxn ang="0">
                    <a:pos x="276" y="206"/>
                  </a:cxn>
                  <a:cxn ang="0">
                    <a:pos x="299" y="208"/>
                  </a:cxn>
                  <a:cxn ang="0">
                    <a:pos x="333" y="211"/>
                  </a:cxn>
                  <a:cxn ang="0">
                    <a:pos x="370" y="216"/>
                  </a:cxn>
                  <a:cxn ang="0">
                    <a:pos x="401" y="221"/>
                  </a:cxn>
                  <a:cxn ang="0">
                    <a:pos x="419" y="224"/>
                  </a:cxn>
                  <a:cxn ang="0">
                    <a:pos x="484" y="227"/>
                  </a:cxn>
                  <a:cxn ang="0">
                    <a:pos x="268" y="0"/>
                  </a:cxn>
                  <a:cxn ang="0">
                    <a:pos x="268" y="19"/>
                  </a:cxn>
                  <a:cxn ang="0">
                    <a:pos x="268" y="50"/>
                  </a:cxn>
                  <a:cxn ang="0">
                    <a:pos x="258" y="86"/>
                  </a:cxn>
                  <a:cxn ang="0">
                    <a:pos x="240" y="120"/>
                  </a:cxn>
                  <a:cxn ang="0">
                    <a:pos x="211" y="149"/>
                  </a:cxn>
                  <a:cxn ang="0">
                    <a:pos x="180" y="169"/>
                  </a:cxn>
                  <a:cxn ang="0">
                    <a:pos x="162" y="180"/>
                  </a:cxn>
                  <a:cxn ang="0">
                    <a:pos x="136" y="55"/>
                  </a:cxn>
                  <a:cxn ang="0">
                    <a:pos x="136" y="63"/>
                  </a:cxn>
                  <a:cxn ang="0">
                    <a:pos x="136" y="84"/>
                  </a:cxn>
                  <a:cxn ang="0">
                    <a:pos x="128" y="112"/>
                  </a:cxn>
                  <a:cxn ang="0">
                    <a:pos x="120" y="141"/>
                  </a:cxn>
                  <a:cxn ang="0">
                    <a:pos x="99" y="162"/>
                  </a:cxn>
                  <a:cxn ang="0">
                    <a:pos x="76" y="182"/>
                  </a:cxn>
                  <a:cxn ang="0">
                    <a:pos x="52" y="198"/>
                  </a:cxn>
                  <a:cxn ang="0">
                    <a:pos x="47" y="185"/>
                  </a:cxn>
                  <a:cxn ang="0">
                    <a:pos x="34" y="156"/>
                  </a:cxn>
                  <a:cxn ang="0">
                    <a:pos x="26" y="120"/>
                  </a:cxn>
                  <a:cxn ang="0">
                    <a:pos x="26" y="84"/>
                  </a:cxn>
                  <a:cxn ang="0">
                    <a:pos x="39" y="55"/>
                  </a:cxn>
                  <a:cxn ang="0">
                    <a:pos x="63" y="37"/>
                  </a:cxn>
                  <a:cxn ang="0">
                    <a:pos x="81" y="26"/>
                  </a:cxn>
                  <a:cxn ang="0">
                    <a:pos x="91" y="24"/>
                  </a:cxn>
                  <a:cxn ang="0">
                    <a:pos x="0" y="32"/>
                  </a:cxn>
                </a:cxnLst>
                <a:rect l="0" t="0" r="r" b="b"/>
                <a:pathLst>
                  <a:path w="484" h="266">
                    <a:moveTo>
                      <a:pt x="0" y="32"/>
                    </a:moveTo>
                    <a:lnTo>
                      <a:pt x="13" y="162"/>
                    </a:lnTo>
                    <a:lnTo>
                      <a:pt x="39" y="266"/>
                    </a:lnTo>
                    <a:lnTo>
                      <a:pt x="39" y="260"/>
                    </a:lnTo>
                    <a:lnTo>
                      <a:pt x="39" y="255"/>
                    </a:lnTo>
                    <a:lnTo>
                      <a:pt x="42" y="247"/>
                    </a:lnTo>
                    <a:lnTo>
                      <a:pt x="50" y="237"/>
                    </a:lnTo>
                    <a:lnTo>
                      <a:pt x="60" y="227"/>
                    </a:lnTo>
                    <a:lnTo>
                      <a:pt x="76" y="216"/>
                    </a:lnTo>
                    <a:lnTo>
                      <a:pt x="86" y="211"/>
                    </a:lnTo>
                    <a:lnTo>
                      <a:pt x="99" y="206"/>
                    </a:lnTo>
                    <a:lnTo>
                      <a:pt x="112" y="203"/>
                    </a:lnTo>
                    <a:lnTo>
                      <a:pt x="133" y="203"/>
                    </a:lnTo>
                    <a:lnTo>
                      <a:pt x="149" y="201"/>
                    </a:lnTo>
                    <a:lnTo>
                      <a:pt x="169" y="201"/>
                    </a:lnTo>
                    <a:lnTo>
                      <a:pt x="182" y="201"/>
                    </a:lnTo>
                    <a:lnTo>
                      <a:pt x="193" y="201"/>
                    </a:lnTo>
                    <a:lnTo>
                      <a:pt x="206" y="201"/>
                    </a:lnTo>
                    <a:lnTo>
                      <a:pt x="216" y="203"/>
                    </a:lnTo>
                    <a:lnTo>
                      <a:pt x="227" y="203"/>
                    </a:lnTo>
                    <a:lnTo>
                      <a:pt x="240" y="203"/>
                    </a:lnTo>
                    <a:lnTo>
                      <a:pt x="250" y="203"/>
                    </a:lnTo>
                    <a:lnTo>
                      <a:pt x="263" y="206"/>
                    </a:lnTo>
                    <a:lnTo>
                      <a:pt x="276" y="206"/>
                    </a:lnTo>
                    <a:lnTo>
                      <a:pt x="289" y="206"/>
                    </a:lnTo>
                    <a:lnTo>
                      <a:pt x="299" y="208"/>
                    </a:lnTo>
                    <a:lnTo>
                      <a:pt x="312" y="211"/>
                    </a:lnTo>
                    <a:lnTo>
                      <a:pt x="333" y="211"/>
                    </a:lnTo>
                    <a:lnTo>
                      <a:pt x="354" y="214"/>
                    </a:lnTo>
                    <a:lnTo>
                      <a:pt x="370" y="216"/>
                    </a:lnTo>
                    <a:lnTo>
                      <a:pt x="390" y="219"/>
                    </a:lnTo>
                    <a:lnTo>
                      <a:pt x="401" y="221"/>
                    </a:lnTo>
                    <a:lnTo>
                      <a:pt x="411" y="224"/>
                    </a:lnTo>
                    <a:lnTo>
                      <a:pt x="419" y="224"/>
                    </a:lnTo>
                    <a:lnTo>
                      <a:pt x="422" y="227"/>
                    </a:lnTo>
                    <a:lnTo>
                      <a:pt x="484" y="227"/>
                    </a:lnTo>
                    <a:lnTo>
                      <a:pt x="461" y="6"/>
                    </a:lnTo>
                    <a:lnTo>
                      <a:pt x="268" y="0"/>
                    </a:lnTo>
                    <a:lnTo>
                      <a:pt x="268" y="8"/>
                    </a:lnTo>
                    <a:lnTo>
                      <a:pt x="268" y="19"/>
                    </a:lnTo>
                    <a:lnTo>
                      <a:pt x="268" y="34"/>
                    </a:lnTo>
                    <a:lnTo>
                      <a:pt x="268" y="50"/>
                    </a:lnTo>
                    <a:lnTo>
                      <a:pt x="266" y="68"/>
                    </a:lnTo>
                    <a:lnTo>
                      <a:pt x="258" y="86"/>
                    </a:lnTo>
                    <a:lnTo>
                      <a:pt x="253" y="104"/>
                    </a:lnTo>
                    <a:lnTo>
                      <a:pt x="240" y="120"/>
                    </a:lnTo>
                    <a:lnTo>
                      <a:pt x="227" y="136"/>
                    </a:lnTo>
                    <a:lnTo>
                      <a:pt x="211" y="149"/>
                    </a:lnTo>
                    <a:lnTo>
                      <a:pt x="198" y="162"/>
                    </a:lnTo>
                    <a:lnTo>
                      <a:pt x="180" y="169"/>
                    </a:lnTo>
                    <a:lnTo>
                      <a:pt x="169" y="175"/>
                    </a:lnTo>
                    <a:lnTo>
                      <a:pt x="162" y="180"/>
                    </a:lnTo>
                    <a:lnTo>
                      <a:pt x="162" y="182"/>
                    </a:lnTo>
                    <a:lnTo>
                      <a:pt x="136" y="55"/>
                    </a:lnTo>
                    <a:lnTo>
                      <a:pt x="136" y="55"/>
                    </a:lnTo>
                    <a:lnTo>
                      <a:pt x="136" y="63"/>
                    </a:lnTo>
                    <a:lnTo>
                      <a:pt x="136" y="68"/>
                    </a:lnTo>
                    <a:lnTo>
                      <a:pt x="136" y="84"/>
                    </a:lnTo>
                    <a:lnTo>
                      <a:pt x="130" y="94"/>
                    </a:lnTo>
                    <a:lnTo>
                      <a:pt x="128" y="112"/>
                    </a:lnTo>
                    <a:lnTo>
                      <a:pt x="123" y="125"/>
                    </a:lnTo>
                    <a:lnTo>
                      <a:pt x="120" y="141"/>
                    </a:lnTo>
                    <a:lnTo>
                      <a:pt x="107" y="151"/>
                    </a:lnTo>
                    <a:lnTo>
                      <a:pt x="99" y="162"/>
                    </a:lnTo>
                    <a:lnTo>
                      <a:pt x="86" y="172"/>
                    </a:lnTo>
                    <a:lnTo>
                      <a:pt x="76" y="182"/>
                    </a:lnTo>
                    <a:lnTo>
                      <a:pt x="58" y="190"/>
                    </a:lnTo>
                    <a:lnTo>
                      <a:pt x="52" y="198"/>
                    </a:lnTo>
                    <a:lnTo>
                      <a:pt x="50" y="193"/>
                    </a:lnTo>
                    <a:lnTo>
                      <a:pt x="47" y="185"/>
                    </a:lnTo>
                    <a:lnTo>
                      <a:pt x="42" y="172"/>
                    </a:lnTo>
                    <a:lnTo>
                      <a:pt x="34" y="156"/>
                    </a:lnTo>
                    <a:lnTo>
                      <a:pt x="29" y="138"/>
                    </a:lnTo>
                    <a:lnTo>
                      <a:pt x="26" y="120"/>
                    </a:lnTo>
                    <a:lnTo>
                      <a:pt x="24" y="99"/>
                    </a:lnTo>
                    <a:lnTo>
                      <a:pt x="26" y="84"/>
                    </a:lnTo>
                    <a:lnTo>
                      <a:pt x="32" y="65"/>
                    </a:lnTo>
                    <a:lnTo>
                      <a:pt x="39" y="55"/>
                    </a:lnTo>
                    <a:lnTo>
                      <a:pt x="50" y="42"/>
                    </a:lnTo>
                    <a:lnTo>
                      <a:pt x="63" y="37"/>
                    </a:lnTo>
                    <a:lnTo>
                      <a:pt x="71" y="29"/>
                    </a:lnTo>
                    <a:lnTo>
                      <a:pt x="81" y="26"/>
                    </a:lnTo>
                    <a:lnTo>
                      <a:pt x="86" y="24"/>
                    </a:lnTo>
                    <a:lnTo>
                      <a:pt x="91" y="24"/>
                    </a:lnTo>
                    <a:lnTo>
                      <a:pt x="0" y="32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8291CF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9" name="Freeform 11"/>
              <p:cNvSpPr>
                <a:spLocks/>
              </p:cNvSpPr>
              <p:nvPr/>
            </p:nvSpPr>
            <p:spPr bwMode="auto">
              <a:xfrm>
                <a:off x="4910" y="1955"/>
                <a:ext cx="341" cy="158"/>
              </a:xfrm>
              <a:custGeom>
                <a:avLst/>
                <a:gdLst/>
                <a:ahLst/>
                <a:cxnLst>
                  <a:cxn ang="0">
                    <a:pos x="140" y="0"/>
                  </a:cxn>
                  <a:cxn ang="0">
                    <a:pos x="49" y="137"/>
                  </a:cxn>
                  <a:cxn ang="0">
                    <a:pos x="0" y="143"/>
                  </a:cxn>
                  <a:cxn ang="0">
                    <a:pos x="0" y="158"/>
                  </a:cxn>
                  <a:cxn ang="0">
                    <a:pos x="341" y="143"/>
                  </a:cxn>
                  <a:cxn ang="0">
                    <a:pos x="62" y="137"/>
                  </a:cxn>
                  <a:cxn ang="0">
                    <a:pos x="140" y="0"/>
                  </a:cxn>
                  <a:cxn ang="0">
                    <a:pos x="140" y="0"/>
                  </a:cxn>
                </a:cxnLst>
                <a:rect l="0" t="0" r="r" b="b"/>
                <a:pathLst>
                  <a:path w="341" h="158">
                    <a:moveTo>
                      <a:pt x="140" y="0"/>
                    </a:moveTo>
                    <a:lnTo>
                      <a:pt x="49" y="137"/>
                    </a:lnTo>
                    <a:lnTo>
                      <a:pt x="0" y="143"/>
                    </a:lnTo>
                    <a:lnTo>
                      <a:pt x="0" y="158"/>
                    </a:lnTo>
                    <a:lnTo>
                      <a:pt x="341" y="143"/>
                    </a:lnTo>
                    <a:lnTo>
                      <a:pt x="62" y="137"/>
                    </a:lnTo>
                    <a:lnTo>
                      <a:pt x="140" y="0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rgbClr val="6B5921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0" name="Freeform 12"/>
              <p:cNvSpPr>
                <a:spLocks/>
              </p:cNvSpPr>
              <p:nvPr/>
            </p:nvSpPr>
            <p:spPr bwMode="auto">
              <a:xfrm>
                <a:off x="5230" y="2025"/>
                <a:ext cx="257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7" y="21"/>
                  </a:cxn>
                  <a:cxn ang="0">
                    <a:pos x="257" y="31"/>
                  </a:cxn>
                  <a:cxn ang="0">
                    <a:pos x="5" y="1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7" h="31">
                    <a:moveTo>
                      <a:pt x="0" y="0"/>
                    </a:moveTo>
                    <a:lnTo>
                      <a:pt x="257" y="21"/>
                    </a:lnTo>
                    <a:lnTo>
                      <a:pt x="257" y="31"/>
                    </a:lnTo>
                    <a:lnTo>
                      <a:pt x="5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B5921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1" name="Freeform 13"/>
              <p:cNvSpPr>
                <a:spLocks/>
              </p:cNvSpPr>
              <p:nvPr/>
            </p:nvSpPr>
            <p:spPr bwMode="auto">
              <a:xfrm>
                <a:off x="4946" y="1949"/>
                <a:ext cx="320" cy="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20" y="0"/>
                  </a:cxn>
                  <a:cxn ang="0">
                    <a:pos x="266" y="29"/>
                  </a:cxn>
                  <a:cxn ang="0">
                    <a:pos x="37" y="21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20" h="29">
                    <a:moveTo>
                      <a:pt x="0" y="0"/>
                    </a:moveTo>
                    <a:lnTo>
                      <a:pt x="320" y="0"/>
                    </a:lnTo>
                    <a:lnTo>
                      <a:pt x="266" y="29"/>
                    </a:lnTo>
                    <a:lnTo>
                      <a:pt x="37" y="2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A3D6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2" name="Freeform 14"/>
              <p:cNvSpPr>
                <a:spLocks/>
              </p:cNvSpPr>
              <p:nvPr/>
            </p:nvSpPr>
            <p:spPr bwMode="auto">
              <a:xfrm>
                <a:off x="4939" y="1939"/>
                <a:ext cx="340" cy="31"/>
              </a:xfrm>
              <a:custGeom>
                <a:avLst/>
                <a:gdLst/>
                <a:ahLst/>
                <a:cxnLst>
                  <a:cxn ang="0">
                    <a:pos x="15" y="10"/>
                  </a:cxn>
                  <a:cxn ang="0">
                    <a:pos x="15" y="13"/>
                  </a:cxn>
                  <a:cxn ang="0">
                    <a:pos x="23" y="18"/>
                  </a:cxn>
                  <a:cxn ang="0">
                    <a:pos x="31" y="21"/>
                  </a:cxn>
                  <a:cxn ang="0">
                    <a:pos x="36" y="23"/>
                  </a:cxn>
                  <a:cxn ang="0">
                    <a:pos x="44" y="23"/>
                  </a:cxn>
                  <a:cxn ang="0">
                    <a:pos x="57" y="26"/>
                  </a:cxn>
                  <a:cxn ang="0">
                    <a:pos x="65" y="23"/>
                  </a:cxn>
                  <a:cxn ang="0">
                    <a:pos x="78" y="23"/>
                  </a:cxn>
                  <a:cxn ang="0">
                    <a:pos x="85" y="21"/>
                  </a:cxn>
                  <a:cxn ang="0">
                    <a:pos x="98" y="18"/>
                  </a:cxn>
                  <a:cxn ang="0">
                    <a:pos x="117" y="13"/>
                  </a:cxn>
                  <a:cxn ang="0">
                    <a:pos x="122" y="10"/>
                  </a:cxn>
                  <a:cxn ang="0">
                    <a:pos x="122" y="13"/>
                  </a:cxn>
                  <a:cxn ang="0">
                    <a:pos x="130" y="18"/>
                  </a:cxn>
                  <a:cxn ang="0">
                    <a:pos x="143" y="23"/>
                  </a:cxn>
                  <a:cxn ang="0">
                    <a:pos x="158" y="26"/>
                  </a:cxn>
                  <a:cxn ang="0">
                    <a:pos x="169" y="23"/>
                  </a:cxn>
                  <a:cxn ang="0">
                    <a:pos x="179" y="23"/>
                  </a:cxn>
                  <a:cxn ang="0">
                    <a:pos x="189" y="21"/>
                  </a:cxn>
                  <a:cxn ang="0">
                    <a:pos x="200" y="18"/>
                  </a:cxn>
                  <a:cxn ang="0">
                    <a:pos x="218" y="13"/>
                  </a:cxn>
                  <a:cxn ang="0">
                    <a:pos x="226" y="10"/>
                  </a:cxn>
                  <a:cxn ang="0">
                    <a:pos x="226" y="13"/>
                  </a:cxn>
                  <a:cxn ang="0">
                    <a:pos x="228" y="21"/>
                  </a:cxn>
                  <a:cxn ang="0">
                    <a:pos x="231" y="23"/>
                  </a:cxn>
                  <a:cxn ang="0">
                    <a:pos x="236" y="29"/>
                  </a:cxn>
                  <a:cxn ang="0">
                    <a:pos x="244" y="29"/>
                  </a:cxn>
                  <a:cxn ang="0">
                    <a:pos x="257" y="31"/>
                  </a:cxn>
                  <a:cxn ang="0">
                    <a:pos x="265" y="29"/>
                  </a:cxn>
                  <a:cxn ang="0">
                    <a:pos x="278" y="29"/>
                  </a:cxn>
                  <a:cxn ang="0">
                    <a:pos x="293" y="23"/>
                  </a:cxn>
                  <a:cxn ang="0">
                    <a:pos x="306" y="21"/>
                  </a:cxn>
                  <a:cxn ang="0">
                    <a:pos x="317" y="16"/>
                  </a:cxn>
                  <a:cxn ang="0">
                    <a:pos x="327" y="10"/>
                  </a:cxn>
                  <a:cxn ang="0">
                    <a:pos x="335" y="8"/>
                  </a:cxn>
                  <a:cxn ang="0">
                    <a:pos x="340" y="8"/>
                  </a:cxn>
                  <a:cxn ang="0">
                    <a:pos x="322" y="0"/>
                  </a:cxn>
                  <a:cxn ang="0">
                    <a:pos x="28" y="3"/>
                  </a:cxn>
                  <a:cxn ang="0">
                    <a:pos x="0" y="0"/>
                  </a:cxn>
                  <a:cxn ang="0">
                    <a:pos x="15" y="10"/>
                  </a:cxn>
                  <a:cxn ang="0">
                    <a:pos x="15" y="10"/>
                  </a:cxn>
                </a:cxnLst>
                <a:rect l="0" t="0" r="r" b="b"/>
                <a:pathLst>
                  <a:path w="340" h="31">
                    <a:moveTo>
                      <a:pt x="15" y="10"/>
                    </a:moveTo>
                    <a:lnTo>
                      <a:pt x="15" y="13"/>
                    </a:lnTo>
                    <a:lnTo>
                      <a:pt x="23" y="18"/>
                    </a:lnTo>
                    <a:lnTo>
                      <a:pt x="31" y="21"/>
                    </a:lnTo>
                    <a:lnTo>
                      <a:pt x="36" y="23"/>
                    </a:lnTo>
                    <a:lnTo>
                      <a:pt x="44" y="23"/>
                    </a:lnTo>
                    <a:lnTo>
                      <a:pt x="57" y="26"/>
                    </a:lnTo>
                    <a:lnTo>
                      <a:pt x="65" y="23"/>
                    </a:lnTo>
                    <a:lnTo>
                      <a:pt x="78" y="23"/>
                    </a:lnTo>
                    <a:lnTo>
                      <a:pt x="85" y="21"/>
                    </a:lnTo>
                    <a:lnTo>
                      <a:pt x="98" y="18"/>
                    </a:lnTo>
                    <a:lnTo>
                      <a:pt x="117" y="13"/>
                    </a:lnTo>
                    <a:lnTo>
                      <a:pt x="122" y="10"/>
                    </a:lnTo>
                    <a:lnTo>
                      <a:pt x="122" y="13"/>
                    </a:lnTo>
                    <a:lnTo>
                      <a:pt x="130" y="18"/>
                    </a:lnTo>
                    <a:lnTo>
                      <a:pt x="143" y="23"/>
                    </a:lnTo>
                    <a:lnTo>
                      <a:pt x="158" y="26"/>
                    </a:lnTo>
                    <a:lnTo>
                      <a:pt x="169" y="23"/>
                    </a:lnTo>
                    <a:lnTo>
                      <a:pt x="179" y="23"/>
                    </a:lnTo>
                    <a:lnTo>
                      <a:pt x="189" y="21"/>
                    </a:lnTo>
                    <a:lnTo>
                      <a:pt x="200" y="18"/>
                    </a:lnTo>
                    <a:lnTo>
                      <a:pt x="218" y="13"/>
                    </a:lnTo>
                    <a:lnTo>
                      <a:pt x="226" y="10"/>
                    </a:lnTo>
                    <a:lnTo>
                      <a:pt x="226" y="13"/>
                    </a:lnTo>
                    <a:lnTo>
                      <a:pt x="228" y="21"/>
                    </a:lnTo>
                    <a:lnTo>
                      <a:pt x="231" y="23"/>
                    </a:lnTo>
                    <a:lnTo>
                      <a:pt x="236" y="29"/>
                    </a:lnTo>
                    <a:lnTo>
                      <a:pt x="244" y="29"/>
                    </a:lnTo>
                    <a:lnTo>
                      <a:pt x="257" y="31"/>
                    </a:lnTo>
                    <a:lnTo>
                      <a:pt x="265" y="29"/>
                    </a:lnTo>
                    <a:lnTo>
                      <a:pt x="278" y="29"/>
                    </a:lnTo>
                    <a:lnTo>
                      <a:pt x="293" y="23"/>
                    </a:lnTo>
                    <a:lnTo>
                      <a:pt x="306" y="21"/>
                    </a:lnTo>
                    <a:lnTo>
                      <a:pt x="317" y="16"/>
                    </a:lnTo>
                    <a:lnTo>
                      <a:pt x="327" y="10"/>
                    </a:lnTo>
                    <a:lnTo>
                      <a:pt x="335" y="8"/>
                    </a:lnTo>
                    <a:lnTo>
                      <a:pt x="340" y="8"/>
                    </a:lnTo>
                    <a:lnTo>
                      <a:pt x="322" y="0"/>
                    </a:lnTo>
                    <a:lnTo>
                      <a:pt x="28" y="3"/>
                    </a:lnTo>
                    <a:lnTo>
                      <a:pt x="0" y="0"/>
                    </a:lnTo>
                    <a:lnTo>
                      <a:pt x="15" y="10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BFC9FF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3" name="Freeform 15"/>
              <p:cNvSpPr>
                <a:spLocks/>
              </p:cNvSpPr>
              <p:nvPr/>
            </p:nvSpPr>
            <p:spPr bwMode="auto">
              <a:xfrm>
                <a:off x="5001" y="1669"/>
                <a:ext cx="463" cy="845"/>
              </a:xfrm>
              <a:custGeom>
                <a:avLst/>
                <a:gdLst/>
                <a:ahLst/>
                <a:cxnLst>
                  <a:cxn ang="0">
                    <a:pos x="47" y="816"/>
                  </a:cxn>
                  <a:cxn ang="0">
                    <a:pos x="29" y="780"/>
                  </a:cxn>
                  <a:cxn ang="0">
                    <a:pos x="29" y="743"/>
                  </a:cxn>
                  <a:cxn ang="0">
                    <a:pos x="0" y="730"/>
                  </a:cxn>
                  <a:cxn ang="0">
                    <a:pos x="5" y="720"/>
                  </a:cxn>
                  <a:cxn ang="0">
                    <a:pos x="34" y="720"/>
                  </a:cxn>
                  <a:cxn ang="0">
                    <a:pos x="5" y="668"/>
                  </a:cxn>
                  <a:cxn ang="0">
                    <a:pos x="18" y="657"/>
                  </a:cxn>
                  <a:cxn ang="0">
                    <a:pos x="81" y="702"/>
                  </a:cxn>
                  <a:cxn ang="0">
                    <a:pos x="101" y="348"/>
                  </a:cxn>
                  <a:cxn ang="0">
                    <a:pos x="68" y="343"/>
                  </a:cxn>
                  <a:cxn ang="0">
                    <a:pos x="62" y="309"/>
                  </a:cxn>
                  <a:cxn ang="0">
                    <a:pos x="86" y="301"/>
                  </a:cxn>
                  <a:cxn ang="0">
                    <a:pos x="96" y="137"/>
                  </a:cxn>
                  <a:cxn ang="0">
                    <a:pos x="109" y="301"/>
                  </a:cxn>
                  <a:cxn ang="0">
                    <a:pos x="125" y="309"/>
                  </a:cxn>
                  <a:cxn ang="0">
                    <a:pos x="112" y="348"/>
                  </a:cxn>
                  <a:cxn ang="0">
                    <a:pos x="101" y="709"/>
                  </a:cxn>
                  <a:cxn ang="0">
                    <a:pos x="198" y="720"/>
                  </a:cxn>
                  <a:cxn ang="0">
                    <a:pos x="203" y="686"/>
                  </a:cxn>
                  <a:cxn ang="0">
                    <a:pos x="216" y="280"/>
                  </a:cxn>
                  <a:cxn ang="0">
                    <a:pos x="182" y="270"/>
                  </a:cxn>
                  <a:cxn ang="0">
                    <a:pos x="182" y="228"/>
                  </a:cxn>
                  <a:cxn ang="0">
                    <a:pos x="211" y="223"/>
                  </a:cxn>
                  <a:cxn ang="0">
                    <a:pos x="216" y="0"/>
                  </a:cxn>
                  <a:cxn ang="0">
                    <a:pos x="226" y="5"/>
                  </a:cxn>
                  <a:cxn ang="0">
                    <a:pos x="231" y="239"/>
                  </a:cxn>
                  <a:cxn ang="0">
                    <a:pos x="231" y="678"/>
                  </a:cxn>
                  <a:cxn ang="0">
                    <a:pos x="239" y="668"/>
                  </a:cxn>
                  <a:cxn ang="0">
                    <a:pos x="244" y="634"/>
                  </a:cxn>
                  <a:cxn ang="0">
                    <a:pos x="294" y="592"/>
                  </a:cxn>
                  <a:cxn ang="0">
                    <a:pos x="348" y="527"/>
                  </a:cxn>
                  <a:cxn ang="0">
                    <a:pos x="463" y="566"/>
                  </a:cxn>
                  <a:cxn ang="0">
                    <a:pos x="369" y="845"/>
                  </a:cxn>
                  <a:cxn ang="0">
                    <a:pos x="135" y="824"/>
                  </a:cxn>
                  <a:cxn ang="0">
                    <a:pos x="47" y="816"/>
                  </a:cxn>
                  <a:cxn ang="0">
                    <a:pos x="47" y="816"/>
                  </a:cxn>
                </a:cxnLst>
                <a:rect l="0" t="0" r="r" b="b"/>
                <a:pathLst>
                  <a:path w="463" h="845">
                    <a:moveTo>
                      <a:pt x="47" y="816"/>
                    </a:moveTo>
                    <a:lnTo>
                      <a:pt x="29" y="780"/>
                    </a:lnTo>
                    <a:lnTo>
                      <a:pt x="29" y="743"/>
                    </a:lnTo>
                    <a:lnTo>
                      <a:pt x="0" y="730"/>
                    </a:lnTo>
                    <a:lnTo>
                      <a:pt x="5" y="720"/>
                    </a:lnTo>
                    <a:lnTo>
                      <a:pt x="34" y="720"/>
                    </a:lnTo>
                    <a:lnTo>
                      <a:pt x="5" y="668"/>
                    </a:lnTo>
                    <a:lnTo>
                      <a:pt x="18" y="657"/>
                    </a:lnTo>
                    <a:lnTo>
                      <a:pt x="81" y="702"/>
                    </a:lnTo>
                    <a:lnTo>
                      <a:pt x="101" y="348"/>
                    </a:lnTo>
                    <a:lnTo>
                      <a:pt x="68" y="343"/>
                    </a:lnTo>
                    <a:lnTo>
                      <a:pt x="62" y="309"/>
                    </a:lnTo>
                    <a:lnTo>
                      <a:pt x="86" y="301"/>
                    </a:lnTo>
                    <a:lnTo>
                      <a:pt x="96" y="137"/>
                    </a:lnTo>
                    <a:lnTo>
                      <a:pt x="109" y="301"/>
                    </a:lnTo>
                    <a:lnTo>
                      <a:pt x="125" y="309"/>
                    </a:lnTo>
                    <a:lnTo>
                      <a:pt x="112" y="348"/>
                    </a:lnTo>
                    <a:lnTo>
                      <a:pt x="101" y="709"/>
                    </a:lnTo>
                    <a:lnTo>
                      <a:pt x="198" y="720"/>
                    </a:lnTo>
                    <a:lnTo>
                      <a:pt x="203" y="686"/>
                    </a:lnTo>
                    <a:lnTo>
                      <a:pt x="216" y="280"/>
                    </a:lnTo>
                    <a:lnTo>
                      <a:pt x="182" y="270"/>
                    </a:lnTo>
                    <a:lnTo>
                      <a:pt x="182" y="228"/>
                    </a:lnTo>
                    <a:lnTo>
                      <a:pt x="211" y="223"/>
                    </a:lnTo>
                    <a:lnTo>
                      <a:pt x="216" y="0"/>
                    </a:lnTo>
                    <a:lnTo>
                      <a:pt x="226" y="5"/>
                    </a:lnTo>
                    <a:lnTo>
                      <a:pt x="231" y="239"/>
                    </a:lnTo>
                    <a:lnTo>
                      <a:pt x="231" y="678"/>
                    </a:lnTo>
                    <a:lnTo>
                      <a:pt x="239" y="668"/>
                    </a:lnTo>
                    <a:lnTo>
                      <a:pt x="244" y="634"/>
                    </a:lnTo>
                    <a:lnTo>
                      <a:pt x="294" y="592"/>
                    </a:lnTo>
                    <a:lnTo>
                      <a:pt x="348" y="527"/>
                    </a:lnTo>
                    <a:lnTo>
                      <a:pt x="463" y="566"/>
                    </a:lnTo>
                    <a:lnTo>
                      <a:pt x="369" y="845"/>
                    </a:lnTo>
                    <a:lnTo>
                      <a:pt x="135" y="824"/>
                    </a:lnTo>
                    <a:lnTo>
                      <a:pt x="47" y="816"/>
                    </a:lnTo>
                    <a:lnTo>
                      <a:pt x="47" y="816"/>
                    </a:lnTo>
                    <a:close/>
                  </a:path>
                </a:pathLst>
              </a:custGeom>
              <a:solidFill>
                <a:srgbClr val="FFCC80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4" name="Freeform 16"/>
              <p:cNvSpPr>
                <a:spLocks/>
              </p:cNvSpPr>
              <p:nvPr/>
            </p:nvSpPr>
            <p:spPr bwMode="auto">
              <a:xfrm>
                <a:off x="5069" y="1783"/>
                <a:ext cx="91" cy="601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46" y="187"/>
                  </a:cxn>
                  <a:cxn ang="0">
                    <a:pos x="91" y="195"/>
                  </a:cxn>
                  <a:cxn ang="0">
                    <a:pos x="85" y="211"/>
                  </a:cxn>
                  <a:cxn ang="0">
                    <a:pos x="72" y="234"/>
                  </a:cxn>
                  <a:cxn ang="0">
                    <a:pos x="49" y="234"/>
                  </a:cxn>
                  <a:cxn ang="0">
                    <a:pos x="41" y="601"/>
                  </a:cxn>
                  <a:cxn ang="0">
                    <a:pos x="23" y="601"/>
                  </a:cxn>
                  <a:cxn ang="0">
                    <a:pos x="33" y="234"/>
                  </a:cxn>
                  <a:cxn ang="0">
                    <a:pos x="0" y="224"/>
                  </a:cxn>
                  <a:cxn ang="0">
                    <a:pos x="33" y="216"/>
                  </a:cxn>
                  <a:cxn ang="0">
                    <a:pos x="33" y="200"/>
                  </a:cxn>
                  <a:cxn ang="0">
                    <a:pos x="13" y="187"/>
                  </a:cxn>
                  <a:cxn ang="0">
                    <a:pos x="28" y="182"/>
                  </a:cxn>
                  <a:cxn ang="0">
                    <a:pos x="28" y="10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91" h="601">
                    <a:moveTo>
                      <a:pt x="41" y="0"/>
                    </a:moveTo>
                    <a:lnTo>
                      <a:pt x="46" y="187"/>
                    </a:lnTo>
                    <a:lnTo>
                      <a:pt x="91" y="195"/>
                    </a:lnTo>
                    <a:lnTo>
                      <a:pt x="85" y="211"/>
                    </a:lnTo>
                    <a:lnTo>
                      <a:pt x="72" y="234"/>
                    </a:lnTo>
                    <a:lnTo>
                      <a:pt x="49" y="234"/>
                    </a:lnTo>
                    <a:lnTo>
                      <a:pt x="41" y="601"/>
                    </a:lnTo>
                    <a:lnTo>
                      <a:pt x="23" y="601"/>
                    </a:lnTo>
                    <a:lnTo>
                      <a:pt x="33" y="234"/>
                    </a:lnTo>
                    <a:lnTo>
                      <a:pt x="0" y="224"/>
                    </a:lnTo>
                    <a:lnTo>
                      <a:pt x="33" y="216"/>
                    </a:lnTo>
                    <a:lnTo>
                      <a:pt x="33" y="200"/>
                    </a:lnTo>
                    <a:lnTo>
                      <a:pt x="13" y="187"/>
                    </a:lnTo>
                    <a:lnTo>
                      <a:pt x="28" y="182"/>
                    </a:lnTo>
                    <a:lnTo>
                      <a:pt x="28" y="10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6B5921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5" name="Freeform 17"/>
              <p:cNvSpPr>
                <a:spLocks/>
              </p:cNvSpPr>
              <p:nvPr/>
            </p:nvSpPr>
            <p:spPr bwMode="auto">
              <a:xfrm>
                <a:off x="4983" y="1765"/>
                <a:ext cx="426" cy="109"/>
              </a:xfrm>
              <a:custGeom>
                <a:avLst/>
                <a:gdLst/>
                <a:ahLst/>
                <a:cxnLst>
                  <a:cxn ang="0">
                    <a:pos x="0" y="104"/>
                  </a:cxn>
                  <a:cxn ang="0">
                    <a:pos x="390" y="5"/>
                  </a:cxn>
                  <a:cxn ang="0">
                    <a:pos x="426" y="0"/>
                  </a:cxn>
                  <a:cxn ang="0">
                    <a:pos x="387" y="39"/>
                  </a:cxn>
                  <a:cxn ang="0">
                    <a:pos x="314" y="47"/>
                  </a:cxn>
                  <a:cxn ang="0">
                    <a:pos x="249" y="75"/>
                  </a:cxn>
                  <a:cxn ang="0">
                    <a:pos x="190" y="70"/>
                  </a:cxn>
                  <a:cxn ang="0">
                    <a:pos x="153" y="93"/>
                  </a:cxn>
                  <a:cxn ang="0">
                    <a:pos x="91" y="93"/>
                  </a:cxn>
                  <a:cxn ang="0">
                    <a:pos x="23" y="109"/>
                  </a:cxn>
                  <a:cxn ang="0">
                    <a:pos x="0" y="104"/>
                  </a:cxn>
                  <a:cxn ang="0">
                    <a:pos x="0" y="104"/>
                  </a:cxn>
                </a:cxnLst>
                <a:rect l="0" t="0" r="r" b="b"/>
                <a:pathLst>
                  <a:path w="426" h="109">
                    <a:moveTo>
                      <a:pt x="0" y="104"/>
                    </a:moveTo>
                    <a:lnTo>
                      <a:pt x="390" y="5"/>
                    </a:lnTo>
                    <a:lnTo>
                      <a:pt x="426" y="0"/>
                    </a:lnTo>
                    <a:lnTo>
                      <a:pt x="387" y="39"/>
                    </a:lnTo>
                    <a:lnTo>
                      <a:pt x="314" y="47"/>
                    </a:lnTo>
                    <a:lnTo>
                      <a:pt x="249" y="75"/>
                    </a:lnTo>
                    <a:lnTo>
                      <a:pt x="190" y="70"/>
                    </a:lnTo>
                    <a:lnTo>
                      <a:pt x="153" y="93"/>
                    </a:lnTo>
                    <a:lnTo>
                      <a:pt x="91" y="93"/>
                    </a:lnTo>
                    <a:lnTo>
                      <a:pt x="23" y="109"/>
                    </a:lnTo>
                    <a:lnTo>
                      <a:pt x="0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6E6FF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6" name="Freeform 18"/>
              <p:cNvSpPr>
                <a:spLocks/>
              </p:cNvSpPr>
              <p:nvPr/>
            </p:nvSpPr>
            <p:spPr bwMode="auto">
              <a:xfrm>
                <a:off x="4993" y="1773"/>
                <a:ext cx="419" cy="104"/>
              </a:xfrm>
              <a:custGeom>
                <a:avLst/>
                <a:gdLst/>
                <a:ahLst/>
                <a:cxnLst>
                  <a:cxn ang="0">
                    <a:pos x="416" y="2"/>
                  </a:cxn>
                  <a:cxn ang="0">
                    <a:pos x="401" y="26"/>
                  </a:cxn>
                  <a:cxn ang="0">
                    <a:pos x="372" y="39"/>
                  </a:cxn>
                  <a:cxn ang="0">
                    <a:pos x="349" y="46"/>
                  </a:cxn>
                  <a:cxn ang="0">
                    <a:pos x="320" y="46"/>
                  </a:cxn>
                  <a:cxn ang="0">
                    <a:pos x="297" y="49"/>
                  </a:cxn>
                  <a:cxn ang="0">
                    <a:pos x="291" y="54"/>
                  </a:cxn>
                  <a:cxn ang="0">
                    <a:pos x="273" y="62"/>
                  </a:cxn>
                  <a:cxn ang="0">
                    <a:pos x="237" y="70"/>
                  </a:cxn>
                  <a:cxn ang="0">
                    <a:pos x="219" y="75"/>
                  </a:cxn>
                  <a:cxn ang="0">
                    <a:pos x="187" y="67"/>
                  </a:cxn>
                  <a:cxn ang="0">
                    <a:pos x="167" y="83"/>
                  </a:cxn>
                  <a:cxn ang="0">
                    <a:pos x="146" y="91"/>
                  </a:cxn>
                  <a:cxn ang="0">
                    <a:pos x="125" y="91"/>
                  </a:cxn>
                  <a:cxn ang="0">
                    <a:pos x="104" y="91"/>
                  </a:cxn>
                  <a:cxn ang="0">
                    <a:pos x="96" y="91"/>
                  </a:cxn>
                  <a:cxn ang="0">
                    <a:pos x="81" y="96"/>
                  </a:cxn>
                  <a:cxn ang="0">
                    <a:pos x="55" y="104"/>
                  </a:cxn>
                  <a:cxn ang="0">
                    <a:pos x="31" y="104"/>
                  </a:cxn>
                  <a:cxn ang="0">
                    <a:pos x="5" y="104"/>
                  </a:cxn>
                  <a:cxn ang="0">
                    <a:pos x="0" y="101"/>
                  </a:cxn>
                  <a:cxn ang="0">
                    <a:pos x="18" y="98"/>
                  </a:cxn>
                  <a:cxn ang="0">
                    <a:pos x="52" y="85"/>
                  </a:cxn>
                  <a:cxn ang="0">
                    <a:pos x="83" y="70"/>
                  </a:cxn>
                  <a:cxn ang="0">
                    <a:pos x="94" y="70"/>
                  </a:cxn>
                  <a:cxn ang="0">
                    <a:pos x="115" y="80"/>
                  </a:cxn>
                  <a:cxn ang="0">
                    <a:pos x="141" y="75"/>
                  </a:cxn>
                  <a:cxn ang="0">
                    <a:pos x="159" y="65"/>
                  </a:cxn>
                  <a:cxn ang="0">
                    <a:pos x="182" y="49"/>
                  </a:cxn>
                  <a:cxn ang="0">
                    <a:pos x="190" y="46"/>
                  </a:cxn>
                  <a:cxn ang="0">
                    <a:pos x="195" y="57"/>
                  </a:cxn>
                  <a:cxn ang="0">
                    <a:pos x="211" y="59"/>
                  </a:cxn>
                  <a:cxn ang="0">
                    <a:pos x="232" y="54"/>
                  </a:cxn>
                  <a:cxn ang="0">
                    <a:pos x="260" y="44"/>
                  </a:cxn>
                  <a:cxn ang="0">
                    <a:pos x="286" y="31"/>
                  </a:cxn>
                  <a:cxn ang="0">
                    <a:pos x="304" y="20"/>
                  </a:cxn>
                  <a:cxn ang="0">
                    <a:pos x="310" y="20"/>
                  </a:cxn>
                  <a:cxn ang="0">
                    <a:pos x="330" y="28"/>
                  </a:cxn>
                  <a:cxn ang="0">
                    <a:pos x="367" y="23"/>
                  </a:cxn>
                  <a:cxn ang="0">
                    <a:pos x="395" y="5"/>
                  </a:cxn>
                  <a:cxn ang="0">
                    <a:pos x="419" y="0"/>
                  </a:cxn>
                </a:cxnLst>
                <a:rect l="0" t="0" r="r" b="b"/>
                <a:pathLst>
                  <a:path w="419" h="104">
                    <a:moveTo>
                      <a:pt x="419" y="0"/>
                    </a:moveTo>
                    <a:lnTo>
                      <a:pt x="416" y="2"/>
                    </a:lnTo>
                    <a:lnTo>
                      <a:pt x="411" y="13"/>
                    </a:lnTo>
                    <a:lnTo>
                      <a:pt x="401" y="26"/>
                    </a:lnTo>
                    <a:lnTo>
                      <a:pt x="385" y="39"/>
                    </a:lnTo>
                    <a:lnTo>
                      <a:pt x="372" y="39"/>
                    </a:lnTo>
                    <a:lnTo>
                      <a:pt x="359" y="44"/>
                    </a:lnTo>
                    <a:lnTo>
                      <a:pt x="349" y="46"/>
                    </a:lnTo>
                    <a:lnTo>
                      <a:pt x="338" y="46"/>
                    </a:lnTo>
                    <a:lnTo>
                      <a:pt x="320" y="46"/>
                    </a:lnTo>
                    <a:lnTo>
                      <a:pt x="315" y="49"/>
                    </a:lnTo>
                    <a:lnTo>
                      <a:pt x="297" y="49"/>
                    </a:lnTo>
                    <a:lnTo>
                      <a:pt x="297" y="49"/>
                    </a:lnTo>
                    <a:lnTo>
                      <a:pt x="291" y="54"/>
                    </a:lnTo>
                    <a:lnTo>
                      <a:pt x="286" y="57"/>
                    </a:lnTo>
                    <a:lnTo>
                      <a:pt x="273" y="62"/>
                    </a:lnTo>
                    <a:lnTo>
                      <a:pt x="255" y="67"/>
                    </a:lnTo>
                    <a:lnTo>
                      <a:pt x="237" y="70"/>
                    </a:lnTo>
                    <a:lnTo>
                      <a:pt x="221" y="72"/>
                    </a:lnTo>
                    <a:lnTo>
                      <a:pt x="219" y="75"/>
                    </a:lnTo>
                    <a:lnTo>
                      <a:pt x="190" y="67"/>
                    </a:lnTo>
                    <a:lnTo>
                      <a:pt x="187" y="67"/>
                    </a:lnTo>
                    <a:lnTo>
                      <a:pt x="182" y="75"/>
                    </a:lnTo>
                    <a:lnTo>
                      <a:pt x="167" y="83"/>
                    </a:lnTo>
                    <a:lnTo>
                      <a:pt x="154" y="91"/>
                    </a:lnTo>
                    <a:lnTo>
                      <a:pt x="146" y="91"/>
                    </a:lnTo>
                    <a:lnTo>
                      <a:pt x="135" y="91"/>
                    </a:lnTo>
                    <a:lnTo>
                      <a:pt x="125" y="91"/>
                    </a:lnTo>
                    <a:lnTo>
                      <a:pt x="117" y="91"/>
                    </a:lnTo>
                    <a:lnTo>
                      <a:pt x="104" y="91"/>
                    </a:lnTo>
                    <a:lnTo>
                      <a:pt x="99" y="91"/>
                    </a:lnTo>
                    <a:lnTo>
                      <a:pt x="96" y="91"/>
                    </a:lnTo>
                    <a:lnTo>
                      <a:pt x="91" y="93"/>
                    </a:lnTo>
                    <a:lnTo>
                      <a:pt x="81" y="96"/>
                    </a:lnTo>
                    <a:lnTo>
                      <a:pt x="65" y="104"/>
                    </a:lnTo>
                    <a:lnTo>
                      <a:pt x="55" y="104"/>
                    </a:lnTo>
                    <a:lnTo>
                      <a:pt x="44" y="104"/>
                    </a:lnTo>
                    <a:lnTo>
                      <a:pt x="31" y="104"/>
                    </a:lnTo>
                    <a:lnTo>
                      <a:pt x="24" y="104"/>
                    </a:lnTo>
                    <a:lnTo>
                      <a:pt x="5" y="104"/>
                    </a:lnTo>
                    <a:lnTo>
                      <a:pt x="0" y="104"/>
                    </a:lnTo>
                    <a:lnTo>
                      <a:pt x="0" y="101"/>
                    </a:lnTo>
                    <a:lnTo>
                      <a:pt x="8" y="101"/>
                    </a:lnTo>
                    <a:lnTo>
                      <a:pt x="18" y="98"/>
                    </a:lnTo>
                    <a:lnTo>
                      <a:pt x="34" y="96"/>
                    </a:lnTo>
                    <a:lnTo>
                      <a:pt x="52" y="85"/>
                    </a:lnTo>
                    <a:lnTo>
                      <a:pt x="70" y="78"/>
                    </a:lnTo>
                    <a:lnTo>
                      <a:pt x="83" y="70"/>
                    </a:lnTo>
                    <a:lnTo>
                      <a:pt x="91" y="67"/>
                    </a:lnTo>
                    <a:lnTo>
                      <a:pt x="94" y="70"/>
                    </a:lnTo>
                    <a:lnTo>
                      <a:pt x="104" y="75"/>
                    </a:lnTo>
                    <a:lnTo>
                      <a:pt x="115" y="80"/>
                    </a:lnTo>
                    <a:lnTo>
                      <a:pt x="133" y="80"/>
                    </a:lnTo>
                    <a:lnTo>
                      <a:pt x="141" y="75"/>
                    </a:lnTo>
                    <a:lnTo>
                      <a:pt x="148" y="70"/>
                    </a:lnTo>
                    <a:lnTo>
                      <a:pt x="159" y="65"/>
                    </a:lnTo>
                    <a:lnTo>
                      <a:pt x="167" y="59"/>
                    </a:lnTo>
                    <a:lnTo>
                      <a:pt x="182" y="49"/>
                    </a:lnTo>
                    <a:lnTo>
                      <a:pt x="190" y="46"/>
                    </a:lnTo>
                    <a:lnTo>
                      <a:pt x="190" y="46"/>
                    </a:lnTo>
                    <a:lnTo>
                      <a:pt x="193" y="54"/>
                    </a:lnTo>
                    <a:lnTo>
                      <a:pt x="195" y="57"/>
                    </a:lnTo>
                    <a:lnTo>
                      <a:pt x="203" y="59"/>
                    </a:lnTo>
                    <a:lnTo>
                      <a:pt x="211" y="59"/>
                    </a:lnTo>
                    <a:lnTo>
                      <a:pt x="224" y="59"/>
                    </a:lnTo>
                    <a:lnTo>
                      <a:pt x="232" y="54"/>
                    </a:lnTo>
                    <a:lnTo>
                      <a:pt x="245" y="52"/>
                    </a:lnTo>
                    <a:lnTo>
                      <a:pt x="260" y="44"/>
                    </a:lnTo>
                    <a:lnTo>
                      <a:pt x="276" y="39"/>
                    </a:lnTo>
                    <a:lnTo>
                      <a:pt x="286" y="31"/>
                    </a:lnTo>
                    <a:lnTo>
                      <a:pt x="297" y="26"/>
                    </a:lnTo>
                    <a:lnTo>
                      <a:pt x="304" y="20"/>
                    </a:lnTo>
                    <a:lnTo>
                      <a:pt x="310" y="20"/>
                    </a:lnTo>
                    <a:lnTo>
                      <a:pt x="310" y="20"/>
                    </a:lnTo>
                    <a:lnTo>
                      <a:pt x="320" y="26"/>
                    </a:lnTo>
                    <a:lnTo>
                      <a:pt x="330" y="28"/>
                    </a:lnTo>
                    <a:lnTo>
                      <a:pt x="349" y="28"/>
                    </a:lnTo>
                    <a:lnTo>
                      <a:pt x="367" y="23"/>
                    </a:lnTo>
                    <a:lnTo>
                      <a:pt x="382" y="15"/>
                    </a:lnTo>
                    <a:lnTo>
                      <a:pt x="395" y="5"/>
                    </a:lnTo>
                    <a:lnTo>
                      <a:pt x="403" y="2"/>
                    </a:lnTo>
                    <a:lnTo>
                      <a:pt x="419" y="0"/>
                    </a:lnTo>
                    <a:lnTo>
                      <a:pt x="419" y="0"/>
                    </a:lnTo>
                    <a:close/>
                  </a:path>
                </a:pathLst>
              </a:custGeom>
              <a:solidFill>
                <a:srgbClr val="99A3D6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7" name="Freeform 19"/>
              <p:cNvSpPr>
                <a:spLocks/>
              </p:cNvSpPr>
              <p:nvPr/>
            </p:nvSpPr>
            <p:spPr bwMode="auto">
              <a:xfrm>
                <a:off x="4936" y="2022"/>
                <a:ext cx="554" cy="104"/>
              </a:xfrm>
              <a:custGeom>
                <a:avLst/>
                <a:gdLst/>
                <a:ahLst/>
                <a:cxnLst>
                  <a:cxn ang="0">
                    <a:pos x="23" y="18"/>
                  </a:cxn>
                  <a:cxn ang="0">
                    <a:pos x="0" y="11"/>
                  </a:cxn>
                  <a:cxn ang="0">
                    <a:pos x="3" y="0"/>
                  </a:cxn>
                  <a:cxn ang="0">
                    <a:pos x="8" y="0"/>
                  </a:cxn>
                  <a:cxn ang="0">
                    <a:pos x="16" y="0"/>
                  </a:cxn>
                  <a:cxn ang="0">
                    <a:pos x="26" y="0"/>
                  </a:cxn>
                  <a:cxn ang="0">
                    <a:pos x="39" y="0"/>
                  </a:cxn>
                  <a:cxn ang="0">
                    <a:pos x="55" y="0"/>
                  </a:cxn>
                  <a:cxn ang="0">
                    <a:pos x="62" y="0"/>
                  </a:cxn>
                  <a:cxn ang="0">
                    <a:pos x="73" y="0"/>
                  </a:cxn>
                  <a:cxn ang="0">
                    <a:pos x="83" y="0"/>
                  </a:cxn>
                  <a:cxn ang="0">
                    <a:pos x="96" y="3"/>
                  </a:cxn>
                  <a:cxn ang="0">
                    <a:pos x="104" y="3"/>
                  </a:cxn>
                  <a:cxn ang="0">
                    <a:pos x="114" y="3"/>
                  </a:cxn>
                  <a:cxn ang="0">
                    <a:pos x="125" y="3"/>
                  </a:cxn>
                  <a:cxn ang="0">
                    <a:pos x="138" y="3"/>
                  </a:cxn>
                  <a:cxn ang="0">
                    <a:pos x="148" y="3"/>
                  </a:cxn>
                  <a:cxn ang="0">
                    <a:pos x="161" y="3"/>
                  </a:cxn>
                  <a:cxn ang="0">
                    <a:pos x="174" y="3"/>
                  </a:cxn>
                  <a:cxn ang="0">
                    <a:pos x="187" y="5"/>
                  </a:cxn>
                  <a:cxn ang="0">
                    <a:pos x="198" y="5"/>
                  </a:cxn>
                  <a:cxn ang="0">
                    <a:pos x="211" y="5"/>
                  </a:cxn>
                  <a:cxn ang="0">
                    <a:pos x="224" y="5"/>
                  </a:cxn>
                  <a:cxn ang="0">
                    <a:pos x="239" y="5"/>
                  </a:cxn>
                  <a:cxn ang="0">
                    <a:pos x="250" y="5"/>
                  </a:cxn>
                  <a:cxn ang="0">
                    <a:pos x="265" y="8"/>
                  </a:cxn>
                  <a:cxn ang="0">
                    <a:pos x="276" y="11"/>
                  </a:cxn>
                  <a:cxn ang="0">
                    <a:pos x="291" y="11"/>
                  </a:cxn>
                  <a:cxn ang="0">
                    <a:pos x="302" y="11"/>
                  </a:cxn>
                  <a:cxn ang="0">
                    <a:pos x="317" y="11"/>
                  </a:cxn>
                  <a:cxn ang="0">
                    <a:pos x="328" y="11"/>
                  </a:cxn>
                  <a:cxn ang="0">
                    <a:pos x="341" y="11"/>
                  </a:cxn>
                  <a:cxn ang="0">
                    <a:pos x="354" y="11"/>
                  </a:cxn>
                  <a:cxn ang="0">
                    <a:pos x="364" y="13"/>
                  </a:cxn>
                  <a:cxn ang="0">
                    <a:pos x="374" y="13"/>
                  </a:cxn>
                  <a:cxn ang="0">
                    <a:pos x="387" y="16"/>
                  </a:cxn>
                  <a:cxn ang="0">
                    <a:pos x="400" y="16"/>
                  </a:cxn>
                  <a:cxn ang="0">
                    <a:pos x="411" y="18"/>
                  </a:cxn>
                  <a:cxn ang="0">
                    <a:pos x="424" y="18"/>
                  </a:cxn>
                  <a:cxn ang="0">
                    <a:pos x="434" y="18"/>
                  </a:cxn>
                  <a:cxn ang="0">
                    <a:pos x="452" y="21"/>
                  </a:cxn>
                  <a:cxn ang="0">
                    <a:pos x="473" y="26"/>
                  </a:cxn>
                  <a:cxn ang="0">
                    <a:pos x="489" y="26"/>
                  </a:cxn>
                  <a:cxn ang="0">
                    <a:pos x="504" y="26"/>
                  </a:cxn>
                  <a:cxn ang="0">
                    <a:pos x="517" y="29"/>
                  </a:cxn>
                  <a:cxn ang="0">
                    <a:pos x="530" y="31"/>
                  </a:cxn>
                  <a:cxn ang="0">
                    <a:pos x="546" y="34"/>
                  </a:cxn>
                  <a:cxn ang="0">
                    <a:pos x="554" y="34"/>
                  </a:cxn>
                  <a:cxn ang="0">
                    <a:pos x="538" y="47"/>
                  </a:cxn>
                  <a:cxn ang="0">
                    <a:pos x="429" y="96"/>
                  </a:cxn>
                  <a:cxn ang="0">
                    <a:pos x="400" y="99"/>
                  </a:cxn>
                  <a:cxn ang="0">
                    <a:pos x="325" y="81"/>
                  </a:cxn>
                  <a:cxn ang="0">
                    <a:pos x="294" y="104"/>
                  </a:cxn>
                  <a:cxn ang="0">
                    <a:pos x="190" y="76"/>
                  </a:cxn>
                  <a:cxn ang="0">
                    <a:pos x="125" y="83"/>
                  </a:cxn>
                  <a:cxn ang="0">
                    <a:pos x="75" y="70"/>
                  </a:cxn>
                  <a:cxn ang="0">
                    <a:pos x="23" y="18"/>
                  </a:cxn>
                  <a:cxn ang="0">
                    <a:pos x="23" y="18"/>
                  </a:cxn>
                </a:cxnLst>
                <a:rect l="0" t="0" r="r" b="b"/>
                <a:pathLst>
                  <a:path w="554" h="104">
                    <a:moveTo>
                      <a:pt x="23" y="18"/>
                    </a:moveTo>
                    <a:lnTo>
                      <a:pt x="0" y="11"/>
                    </a:lnTo>
                    <a:lnTo>
                      <a:pt x="3" y="0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26" y="0"/>
                    </a:lnTo>
                    <a:lnTo>
                      <a:pt x="39" y="0"/>
                    </a:lnTo>
                    <a:lnTo>
                      <a:pt x="55" y="0"/>
                    </a:lnTo>
                    <a:lnTo>
                      <a:pt x="62" y="0"/>
                    </a:lnTo>
                    <a:lnTo>
                      <a:pt x="73" y="0"/>
                    </a:lnTo>
                    <a:lnTo>
                      <a:pt x="83" y="0"/>
                    </a:lnTo>
                    <a:lnTo>
                      <a:pt x="96" y="3"/>
                    </a:lnTo>
                    <a:lnTo>
                      <a:pt x="104" y="3"/>
                    </a:lnTo>
                    <a:lnTo>
                      <a:pt x="114" y="3"/>
                    </a:lnTo>
                    <a:lnTo>
                      <a:pt x="125" y="3"/>
                    </a:lnTo>
                    <a:lnTo>
                      <a:pt x="138" y="3"/>
                    </a:lnTo>
                    <a:lnTo>
                      <a:pt x="148" y="3"/>
                    </a:lnTo>
                    <a:lnTo>
                      <a:pt x="161" y="3"/>
                    </a:lnTo>
                    <a:lnTo>
                      <a:pt x="174" y="3"/>
                    </a:lnTo>
                    <a:lnTo>
                      <a:pt x="187" y="5"/>
                    </a:lnTo>
                    <a:lnTo>
                      <a:pt x="198" y="5"/>
                    </a:lnTo>
                    <a:lnTo>
                      <a:pt x="211" y="5"/>
                    </a:lnTo>
                    <a:lnTo>
                      <a:pt x="224" y="5"/>
                    </a:lnTo>
                    <a:lnTo>
                      <a:pt x="239" y="5"/>
                    </a:lnTo>
                    <a:lnTo>
                      <a:pt x="250" y="5"/>
                    </a:lnTo>
                    <a:lnTo>
                      <a:pt x="265" y="8"/>
                    </a:lnTo>
                    <a:lnTo>
                      <a:pt x="276" y="11"/>
                    </a:lnTo>
                    <a:lnTo>
                      <a:pt x="291" y="11"/>
                    </a:lnTo>
                    <a:lnTo>
                      <a:pt x="302" y="11"/>
                    </a:lnTo>
                    <a:lnTo>
                      <a:pt x="317" y="11"/>
                    </a:lnTo>
                    <a:lnTo>
                      <a:pt x="328" y="11"/>
                    </a:lnTo>
                    <a:lnTo>
                      <a:pt x="341" y="11"/>
                    </a:lnTo>
                    <a:lnTo>
                      <a:pt x="354" y="11"/>
                    </a:lnTo>
                    <a:lnTo>
                      <a:pt x="364" y="13"/>
                    </a:lnTo>
                    <a:lnTo>
                      <a:pt x="374" y="13"/>
                    </a:lnTo>
                    <a:lnTo>
                      <a:pt x="387" y="16"/>
                    </a:lnTo>
                    <a:lnTo>
                      <a:pt x="400" y="16"/>
                    </a:lnTo>
                    <a:lnTo>
                      <a:pt x="411" y="18"/>
                    </a:lnTo>
                    <a:lnTo>
                      <a:pt x="424" y="18"/>
                    </a:lnTo>
                    <a:lnTo>
                      <a:pt x="434" y="18"/>
                    </a:lnTo>
                    <a:lnTo>
                      <a:pt x="452" y="21"/>
                    </a:lnTo>
                    <a:lnTo>
                      <a:pt x="473" y="26"/>
                    </a:lnTo>
                    <a:lnTo>
                      <a:pt x="489" y="26"/>
                    </a:lnTo>
                    <a:lnTo>
                      <a:pt x="504" y="26"/>
                    </a:lnTo>
                    <a:lnTo>
                      <a:pt x="517" y="29"/>
                    </a:lnTo>
                    <a:lnTo>
                      <a:pt x="530" y="31"/>
                    </a:lnTo>
                    <a:lnTo>
                      <a:pt x="546" y="34"/>
                    </a:lnTo>
                    <a:lnTo>
                      <a:pt x="554" y="34"/>
                    </a:lnTo>
                    <a:lnTo>
                      <a:pt x="538" y="47"/>
                    </a:lnTo>
                    <a:lnTo>
                      <a:pt x="429" y="96"/>
                    </a:lnTo>
                    <a:lnTo>
                      <a:pt x="400" y="99"/>
                    </a:lnTo>
                    <a:lnTo>
                      <a:pt x="325" y="81"/>
                    </a:lnTo>
                    <a:lnTo>
                      <a:pt x="294" y="104"/>
                    </a:lnTo>
                    <a:lnTo>
                      <a:pt x="190" y="76"/>
                    </a:lnTo>
                    <a:lnTo>
                      <a:pt x="125" y="83"/>
                    </a:lnTo>
                    <a:lnTo>
                      <a:pt x="75" y="70"/>
                    </a:lnTo>
                    <a:lnTo>
                      <a:pt x="23" y="18"/>
                    </a:lnTo>
                    <a:lnTo>
                      <a:pt x="23" y="18"/>
                    </a:lnTo>
                    <a:close/>
                  </a:path>
                </a:pathLst>
              </a:custGeom>
              <a:solidFill>
                <a:srgbClr val="E6E6FF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8" name="Freeform 20"/>
              <p:cNvSpPr>
                <a:spLocks/>
              </p:cNvSpPr>
              <p:nvPr/>
            </p:nvSpPr>
            <p:spPr bwMode="auto">
              <a:xfrm>
                <a:off x="4962" y="2040"/>
                <a:ext cx="525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9" y="6"/>
                  </a:cxn>
                  <a:cxn ang="0">
                    <a:pos x="94" y="8"/>
                  </a:cxn>
                  <a:cxn ang="0">
                    <a:pos x="83" y="16"/>
                  </a:cxn>
                  <a:cxn ang="0">
                    <a:pos x="75" y="26"/>
                  </a:cxn>
                  <a:cxn ang="0">
                    <a:pos x="83" y="34"/>
                  </a:cxn>
                  <a:cxn ang="0">
                    <a:pos x="91" y="32"/>
                  </a:cxn>
                  <a:cxn ang="0">
                    <a:pos x="104" y="29"/>
                  </a:cxn>
                  <a:cxn ang="0">
                    <a:pos x="120" y="26"/>
                  </a:cxn>
                  <a:cxn ang="0">
                    <a:pos x="138" y="21"/>
                  </a:cxn>
                  <a:cxn ang="0">
                    <a:pos x="151" y="16"/>
                  </a:cxn>
                  <a:cxn ang="0">
                    <a:pos x="166" y="13"/>
                  </a:cxn>
                  <a:cxn ang="0">
                    <a:pos x="177" y="11"/>
                  </a:cxn>
                  <a:cxn ang="0">
                    <a:pos x="179" y="11"/>
                  </a:cxn>
                  <a:cxn ang="0">
                    <a:pos x="525" y="19"/>
                  </a:cxn>
                  <a:cxn ang="0">
                    <a:pos x="387" y="86"/>
                  </a:cxn>
                  <a:cxn ang="0">
                    <a:pos x="244" y="78"/>
                  </a:cxn>
                  <a:cxn ang="0">
                    <a:pos x="179" y="50"/>
                  </a:cxn>
                  <a:cxn ang="0">
                    <a:pos x="88" y="65"/>
                  </a:cxn>
                  <a:cxn ang="0">
                    <a:pos x="34" y="39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25" h="86">
                    <a:moveTo>
                      <a:pt x="0" y="0"/>
                    </a:moveTo>
                    <a:lnTo>
                      <a:pt x="99" y="6"/>
                    </a:lnTo>
                    <a:lnTo>
                      <a:pt x="94" y="8"/>
                    </a:lnTo>
                    <a:lnTo>
                      <a:pt x="83" y="16"/>
                    </a:lnTo>
                    <a:lnTo>
                      <a:pt x="75" y="26"/>
                    </a:lnTo>
                    <a:lnTo>
                      <a:pt x="83" y="34"/>
                    </a:lnTo>
                    <a:lnTo>
                      <a:pt x="91" y="32"/>
                    </a:lnTo>
                    <a:lnTo>
                      <a:pt x="104" y="29"/>
                    </a:lnTo>
                    <a:lnTo>
                      <a:pt x="120" y="26"/>
                    </a:lnTo>
                    <a:lnTo>
                      <a:pt x="138" y="21"/>
                    </a:lnTo>
                    <a:lnTo>
                      <a:pt x="151" y="16"/>
                    </a:lnTo>
                    <a:lnTo>
                      <a:pt x="166" y="13"/>
                    </a:lnTo>
                    <a:lnTo>
                      <a:pt x="177" y="11"/>
                    </a:lnTo>
                    <a:lnTo>
                      <a:pt x="179" y="11"/>
                    </a:lnTo>
                    <a:lnTo>
                      <a:pt x="525" y="19"/>
                    </a:lnTo>
                    <a:lnTo>
                      <a:pt x="387" y="86"/>
                    </a:lnTo>
                    <a:lnTo>
                      <a:pt x="244" y="78"/>
                    </a:lnTo>
                    <a:lnTo>
                      <a:pt x="179" y="50"/>
                    </a:lnTo>
                    <a:lnTo>
                      <a:pt x="88" y="65"/>
                    </a:lnTo>
                    <a:lnTo>
                      <a:pt x="34" y="3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C9FF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9" name="Freeform 21"/>
              <p:cNvSpPr>
                <a:spLocks/>
              </p:cNvSpPr>
              <p:nvPr/>
            </p:nvSpPr>
            <p:spPr bwMode="auto">
              <a:xfrm>
                <a:off x="4941" y="2030"/>
                <a:ext cx="546" cy="107"/>
              </a:xfrm>
              <a:custGeom>
                <a:avLst/>
                <a:gdLst/>
                <a:ahLst/>
                <a:cxnLst>
                  <a:cxn ang="0">
                    <a:pos x="541" y="31"/>
                  </a:cxn>
                  <a:cxn ang="0">
                    <a:pos x="520" y="47"/>
                  </a:cxn>
                  <a:cxn ang="0">
                    <a:pos x="486" y="68"/>
                  </a:cxn>
                  <a:cxn ang="0">
                    <a:pos x="447" y="88"/>
                  </a:cxn>
                  <a:cxn ang="0">
                    <a:pos x="411" y="96"/>
                  </a:cxn>
                  <a:cxn ang="0">
                    <a:pos x="380" y="96"/>
                  </a:cxn>
                  <a:cxn ang="0">
                    <a:pos x="356" y="94"/>
                  </a:cxn>
                  <a:cxn ang="0">
                    <a:pos x="346" y="88"/>
                  </a:cxn>
                  <a:cxn ang="0">
                    <a:pos x="325" y="96"/>
                  </a:cxn>
                  <a:cxn ang="0">
                    <a:pos x="304" y="104"/>
                  </a:cxn>
                  <a:cxn ang="0">
                    <a:pos x="281" y="107"/>
                  </a:cxn>
                  <a:cxn ang="0">
                    <a:pos x="250" y="96"/>
                  </a:cxn>
                  <a:cxn ang="0">
                    <a:pos x="224" y="86"/>
                  </a:cxn>
                  <a:cxn ang="0">
                    <a:pos x="206" y="75"/>
                  </a:cxn>
                  <a:cxn ang="0">
                    <a:pos x="193" y="73"/>
                  </a:cxn>
                  <a:cxn ang="0">
                    <a:pos x="182" y="75"/>
                  </a:cxn>
                  <a:cxn ang="0">
                    <a:pos x="159" y="81"/>
                  </a:cxn>
                  <a:cxn ang="0">
                    <a:pos x="133" y="83"/>
                  </a:cxn>
                  <a:cxn ang="0">
                    <a:pos x="107" y="81"/>
                  </a:cxn>
                  <a:cxn ang="0">
                    <a:pos x="76" y="68"/>
                  </a:cxn>
                  <a:cxn ang="0">
                    <a:pos x="50" y="52"/>
                  </a:cxn>
                  <a:cxn ang="0">
                    <a:pos x="29" y="31"/>
                  </a:cxn>
                  <a:cxn ang="0">
                    <a:pos x="8" y="10"/>
                  </a:cxn>
                  <a:cxn ang="0">
                    <a:pos x="0" y="0"/>
                  </a:cxn>
                  <a:cxn ang="0">
                    <a:pos x="63" y="29"/>
                  </a:cxn>
                  <a:cxn ang="0">
                    <a:pos x="63" y="42"/>
                  </a:cxn>
                  <a:cxn ang="0">
                    <a:pos x="73" y="52"/>
                  </a:cxn>
                  <a:cxn ang="0">
                    <a:pos x="99" y="57"/>
                  </a:cxn>
                  <a:cxn ang="0">
                    <a:pos x="120" y="55"/>
                  </a:cxn>
                  <a:cxn ang="0">
                    <a:pos x="143" y="52"/>
                  </a:cxn>
                  <a:cxn ang="0">
                    <a:pos x="169" y="47"/>
                  </a:cxn>
                  <a:cxn ang="0">
                    <a:pos x="193" y="42"/>
                  </a:cxn>
                  <a:cxn ang="0">
                    <a:pos x="213" y="36"/>
                  </a:cxn>
                  <a:cxn ang="0">
                    <a:pos x="234" y="31"/>
                  </a:cxn>
                  <a:cxn ang="0">
                    <a:pos x="252" y="26"/>
                  </a:cxn>
                  <a:cxn ang="0">
                    <a:pos x="226" y="62"/>
                  </a:cxn>
                  <a:cxn ang="0">
                    <a:pos x="234" y="70"/>
                  </a:cxn>
                  <a:cxn ang="0">
                    <a:pos x="247" y="75"/>
                  </a:cxn>
                  <a:cxn ang="0">
                    <a:pos x="271" y="73"/>
                  </a:cxn>
                  <a:cxn ang="0">
                    <a:pos x="302" y="62"/>
                  </a:cxn>
                  <a:cxn ang="0">
                    <a:pos x="328" y="52"/>
                  </a:cxn>
                  <a:cxn ang="0">
                    <a:pos x="349" y="44"/>
                  </a:cxn>
                  <a:cxn ang="0">
                    <a:pos x="299" y="31"/>
                  </a:cxn>
                  <a:cxn ang="0">
                    <a:pos x="385" y="34"/>
                  </a:cxn>
                  <a:cxn ang="0">
                    <a:pos x="375" y="55"/>
                  </a:cxn>
                  <a:cxn ang="0">
                    <a:pos x="375" y="75"/>
                  </a:cxn>
                  <a:cxn ang="0">
                    <a:pos x="390" y="78"/>
                  </a:cxn>
                  <a:cxn ang="0">
                    <a:pos x="408" y="75"/>
                  </a:cxn>
                  <a:cxn ang="0">
                    <a:pos x="432" y="68"/>
                  </a:cxn>
                  <a:cxn ang="0">
                    <a:pos x="455" y="55"/>
                  </a:cxn>
                  <a:cxn ang="0">
                    <a:pos x="476" y="42"/>
                  </a:cxn>
                  <a:cxn ang="0">
                    <a:pos x="489" y="31"/>
                  </a:cxn>
                  <a:cxn ang="0">
                    <a:pos x="546" y="31"/>
                  </a:cxn>
                </a:cxnLst>
                <a:rect l="0" t="0" r="r" b="b"/>
                <a:pathLst>
                  <a:path w="546" h="107">
                    <a:moveTo>
                      <a:pt x="546" y="31"/>
                    </a:moveTo>
                    <a:lnTo>
                      <a:pt x="541" y="31"/>
                    </a:lnTo>
                    <a:lnTo>
                      <a:pt x="533" y="39"/>
                    </a:lnTo>
                    <a:lnTo>
                      <a:pt x="520" y="47"/>
                    </a:lnTo>
                    <a:lnTo>
                      <a:pt x="504" y="60"/>
                    </a:lnTo>
                    <a:lnTo>
                      <a:pt x="486" y="68"/>
                    </a:lnTo>
                    <a:lnTo>
                      <a:pt x="468" y="81"/>
                    </a:lnTo>
                    <a:lnTo>
                      <a:pt x="447" y="88"/>
                    </a:lnTo>
                    <a:lnTo>
                      <a:pt x="429" y="96"/>
                    </a:lnTo>
                    <a:lnTo>
                      <a:pt x="411" y="96"/>
                    </a:lnTo>
                    <a:lnTo>
                      <a:pt x="395" y="99"/>
                    </a:lnTo>
                    <a:lnTo>
                      <a:pt x="380" y="96"/>
                    </a:lnTo>
                    <a:lnTo>
                      <a:pt x="369" y="96"/>
                    </a:lnTo>
                    <a:lnTo>
                      <a:pt x="356" y="94"/>
                    </a:lnTo>
                    <a:lnTo>
                      <a:pt x="351" y="91"/>
                    </a:lnTo>
                    <a:lnTo>
                      <a:pt x="346" y="88"/>
                    </a:lnTo>
                    <a:lnTo>
                      <a:pt x="341" y="91"/>
                    </a:lnTo>
                    <a:lnTo>
                      <a:pt x="325" y="96"/>
                    </a:lnTo>
                    <a:lnTo>
                      <a:pt x="315" y="99"/>
                    </a:lnTo>
                    <a:lnTo>
                      <a:pt x="304" y="104"/>
                    </a:lnTo>
                    <a:lnTo>
                      <a:pt x="291" y="104"/>
                    </a:lnTo>
                    <a:lnTo>
                      <a:pt x="281" y="107"/>
                    </a:lnTo>
                    <a:lnTo>
                      <a:pt x="265" y="101"/>
                    </a:lnTo>
                    <a:lnTo>
                      <a:pt x="250" y="96"/>
                    </a:lnTo>
                    <a:lnTo>
                      <a:pt x="234" y="91"/>
                    </a:lnTo>
                    <a:lnTo>
                      <a:pt x="224" y="86"/>
                    </a:lnTo>
                    <a:lnTo>
                      <a:pt x="213" y="81"/>
                    </a:lnTo>
                    <a:lnTo>
                      <a:pt x="206" y="75"/>
                    </a:lnTo>
                    <a:lnTo>
                      <a:pt x="198" y="73"/>
                    </a:lnTo>
                    <a:lnTo>
                      <a:pt x="193" y="73"/>
                    </a:lnTo>
                    <a:lnTo>
                      <a:pt x="190" y="75"/>
                    </a:lnTo>
                    <a:lnTo>
                      <a:pt x="182" y="75"/>
                    </a:lnTo>
                    <a:lnTo>
                      <a:pt x="172" y="81"/>
                    </a:lnTo>
                    <a:lnTo>
                      <a:pt x="159" y="81"/>
                    </a:lnTo>
                    <a:lnTo>
                      <a:pt x="148" y="83"/>
                    </a:lnTo>
                    <a:lnTo>
                      <a:pt x="133" y="83"/>
                    </a:lnTo>
                    <a:lnTo>
                      <a:pt x="120" y="86"/>
                    </a:lnTo>
                    <a:lnTo>
                      <a:pt x="107" y="81"/>
                    </a:lnTo>
                    <a:lnTo>
                      <a:pt x="91" y="75"/>
                    </a:lnTo>
                    <a:lnTo>
                      <a:pt x="76" y="68"/>
                    </a:lnTo>
                    <a:lnTo>
                      <a:pt x="63" y="60"/>
                    </a:lnTo>
                    <a:lnTo>
                      <a:pt x="50" y="52"/>
                    </a:lnTo>
                    <a:lnTo>
                      <a:pt x="39" y="42"/>
                    </a:lnTo>
                    <a:lnTo>
                      <a:pt x="29" y="31"/>
                    </a:lnTo>
                    <a:lnTo>
                      <a:pt x="21" y="26"/>
                    </a:lnTo>
                    <a:lnTo>
                      <a:pt x="8" y="10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133" y="16"/>
                    </a:lnTo>
                    <a:lnTo>
                      <a:pt x="63" y="29"/>
                    </a:lnTo>
                    <a:lnTo>
                      <a:pt x="63" y="31"/>
                    </a:lnTo>
                    <a:lnTo>
                      <a:pt x="63" y="42"/>
                    </a:lnTo>
                    <a:lnTo>
                      <a:pt x="65" y="47"/>
                    </a:lnTo>
                    <a:lnTo>
                      <a:pt x="73" y="52"/>
                    </a:lnTo>
                    <a:lnTo>
                      <a:pt x="83" y="55"/>
                    </a:lnTo>
                    <a:lnTo>
                      <a:pt x="99" y="57"/>
                    </a:lnTo>
                    <a:lnTo>
                      <a:pt x="107" y="55"/>
                    </a:lnTo>
                    <a:lnTo>
                      <a:pt x="120" y="55"/>
                    </a:lnTo>
                    <a:lnTo>
                      <a:pt x="130" y="55"/>
                    </a:lnTo>
                    <a:lnTo>
                      <a:pt x="143" y="52"/>
                    </a:lnTo>
                    <a:lnTo>
                      <a:pt x="156" y="47"/>
                    </a:lnTo>
                    <a:lnTo>
                      <a:pt x="169" y="47"/>
                    </a:lnTo>
                    <a:lnTo>
                      <a:pt x="180" y="44"/>
                    </a:lnTo>
                    <a:lnTo>
                      <a:pt x="193" y="42"/>
                    </a:lnTo>
                    <a:lnTo>
                      <a:pt x="203" y="39"/>
                    </a:lnTo>
                    <a:lnTo>
                      <a:pt x="213" y="36"/>
                    </a:lnTo>
                    <a:lnTo>
                      <a:pt x="224" y="31"/>
                    </a:lnTo>
                    <a:lnTo>
                      <a:pt x="234" y="31"/>
                    </a:lnTo>
                    <a:lnTo>
                      <a:pt x="247" y="26"/>
                    </a:lnTo>
                    <a:lnTo>
                      <a:pt x="252" y="26"/>
                    </a:lnTo>
                    <a:lnTo>
                      <a:pt x="226" y="60"/>
                    </a:lnTo>
                    <a:lnTo>
                      <a:pt x="226" y="62"/>
                    </a:lnTo>
                    <a:lnTo>
                      <a:pt x="232" y="68"/>
                    </a:lnTo>
                    <a:lnTo>
                      <a:pt x="234" y="70"/>
                    </a:lnTo>
                    <a:lnTo>
                      <a:pt x="242" y="75"/>
                    </a:lnTo>
                    <a:lnTo>
                      <a:pt x="247" y="75"/>
                    </a:lnTo>
                    <a:lnTo>
                      <a:pt x="260" y="78"/>
                    </a:lnTo>
                    <a:lnTo>
                      <a:pt x="271" y="73"/>
                    </a:lnTo>
                    <a:lnTo>
                      <a:pt x="286" y="68"/>
                    </a:lnTo>
                    <a:lnTo>
                      <a:pt x="302" y="62"/>
                    </a:lnTo>
                    <a:lnTo>
                      <a:pt x="317" y="57"/>
                    </a:lnTo>
                    <a:lnTo>
                      <a:pt x="328" y="52"/>
                    </a:lnTo>
                    <a:lnTo>
                      <a:pt x="341" y="47"/>
                    </a:lnTo>
                    <a:lnTo>
                      <a:pt x="349" y="44"/>
                    </a:lnTo>
                    <a:lnTo>
                      <a:pt x="351" y="44"/>
                    </a:lnTo>
                    <a:lnTo>
                      <a:pt x="299" y="31"/>
                    </a:lnTo>
                    <a:lnTo>
                      <a:pt x="390" y="31"/>
                    </a:lnTo>
                    <a:lnTo>
                      <a:pt x="385" y="34"/>
                    </a:lnTo>
                    <a:lnTo>
                      <a:pt x="380" y="44"/>
                    </a:lnTo>
                    <a:lnTo>
                      <a:pt x="375" y="55"/>
                    </a:lnTo>
                    <a:lnTo>
                      <a:pt x="372" y="68"/>
                    </a:lnTo>
                    <a:lnTo>
                      <a:pt x="375" y="75"/>
                    </a:lnTo>
                    <a:lnTo>
                      <a:pt x="382" y="78"/>
                    </a:lnTo>
                    <a:lnTo>
                      <a:pt x="390" y="78"/>
                    </a:lnTo>
                    <a:lnTo>
                      <a:pt x="398" y="78"/>
                    </a:lnTo>
                    <a:lnTo>
                      <a:pt x="408" y="75"/>
                    </a:lnTo>
                    <a:lnTo>
                      <a:pt x="419" y="75"/>
                    </a:lnTo>
                    <a:lnTo>
                      <a:pt x="432" y="68"/>
                    </a:lnTo>
                    <a:lnTo>
                      <a:pt x="442" y="60"/>
                    </a:lnTo>
                    <a:lnTo>
                      <a:pt x="455" y="55"/>
                    </a:lnTo>
                    <a:lnTo>
                      <a:pt x="468" y="47"/>
                    </a:lnTo>
                    <a:lnTo>
                      <a:pt x="476" y="42"/>
                    </a:lnTo>
                    <a:lnTo>
                      <a:pt x="486" y="36"/>
                    </a:lnTo>
                    <a:lnTo>
                      <a:pt x="489" y="31"/>
                    </a:lnTo>
                    <a:lnTo>
                      <a:pt x="494" y="31"/>
                    </a:lnTo>
                    <a:lnTo>
                      <a:pt x="546" y="31"/>
                    </a:lnTo>
                    <a:lnTo>
                      <a:pt x="546" y="31"/>
                    </a:lnTo>
                    <a:close/>
                  </a:path>
                </a:pathLst>
              </a:custGeom>
              <a:solidFill>
                <a:srgbClr val="99A3D6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0" name="Freeform 22"/>
              <p:cNvSpPr>
                <a:spLocks/>
              </p:cNvSpPr>
              <p:nvPr/>
            </p:nvSpPr>
            <p:spPr bwMode="auto">
              <a:xfrm>
                <a:off x="5183" y="1653"/>
                <a:ext cx="104" cy="702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55" y="234"/>
                  </a:cxn>
                  <a:cxn ang="0">
                    <a:pos x="104" y="239"/>
                  </a:cxn>
                  <a:cxn ang="0">
                    <a:pos x="91" y="281"/>
                  </a:cxn>
                  <a:cxn ang="0">
                    <a:pos x="57" y="291"/>
                  </a:cxn>
                  <a:cxn ang="0">
                    <a:pos x="55" y="692"/>
                  </a:cxn>
                  <a:cxn ang="0">
                    <a:pos x="34" y="702"/>
                  </a:cxn>
                  <a:cxn ang="0">
                    <a:pos x="39" y="296"/>
                  </a:cxn>
                  <a:cxn ang="0">
                    <a:pos x="0" y="286"/>
                  </a:cxn>
                  <a:cxn ang="0">
                    <a:pos x="0" y="273"/>
                  </a:cxn>
                  <a:cxn ang="0">
                    <a:pos x="29" y="265"/>
                  </a:cxn>
                  <a:cxn ang="0">
                    <a:pos x="34" y="239"/>
                  </a:cxn>
                  <a:cxn ang="0">
                    <a:pos x="0" y="239"/>
                  </a:cxn>
                  <a:cxn ang="0">
                    <a:pos x="34" y="229"/>
                  </a:cxn>
                  <a:cxn ang="0">
                    <a:pos x="34" y="16"/>
                  </a:cxn>
                  <a:cxn ang="0">
                    <a:pos x="44" y="0"/>
                  </a:cxn>
                  <a:cxn ang="0">
                    <a:pos x="44" y="0"/>
                  </a:cxn>
                </a:cxnLst>
                <a:rect l="0" t="0" r="r" b="b"/>
                <a:pathLst>
                  <a:path w="104" h="702">
                    <a:moveTo>
                      <a:pt x="44" y="0"/>
                    </a:moveTo>
                    <a:lnTo>
                      <a:pt x="55" y="234"/>
                    </a:lnTo>
                    <a:lnTo>
                      <a:pt x="104" y="239"/>
                    </a:lnTo>
                    <a:lnTo>
                      <a:pt x="91" y="281"/>
                    </a:lnTo>
                    <a:lnTo>
                      <a:pt x="57" y="291"/>
                    </a:lnTo>
                    <a:lnTo>
                      <a:pt x="55" y="692"/>
                    </a:lnTo>
                    <a:lnTo>
                      <a:pt x="34" y="702"/>
                    </a:lnTo>
                    <a:lnTo>
                      <a:pt x="39" y="296"/>
                    </a:lnTo>
                    <a:lnTo>
                      <a:pt x="0" y="286"/>
                    </a:lnTo>
                    <a:lnTo>
                      <a:pt x="0" y="273"/>
                    </a:lnTo>
                    <a:lnTo>
                      <a:pt x="29" y="265"/>
                    </a:lnTo>
                    <a:lnTo>
                      <a:pt x="34" y="239"/>
                    </a:lnTo>
                    <a:lnTo>
                      <a:pt x="0" y="239"/>
                    </a:lnTo>
                    <a:lnTo>
                      <a:pt x="34" y="229"/>
                    </a:lnTo>
                    <a:lnTo>
                      <a:pt x="34" y="16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6B5921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1" name="Freeform 23"/>
              <p:cNvSpPr>
                <a:spLocks/>
              </p:cNvSpPr>
              <p:nvPr/>
            </p:nvSpPr>
            <p:spPr bwMode="auto">
              <a:xfrm>
                <a:off x="5160" y="1864"/>
                <a:ext cx="293" cy="400"/>
              </a:xfrm>
              <a:custGeom>
                <a:avLst/>
                <a:gdLst/>
                <a:ahLst/>
                <a:cxnLst>
                  <a:cxn ang="0">
                    <a:pos x="291" y="0"/>
                  </a:cxn>
                  <a:cxn ang="0">
                    <a:pos x="293" y="18"/>
                  </a:cxn>
                  <a:cxn ang="0">
                    <a:pos x="5" y="400"/>
                  </a:cxn>
                  <a:cxn ang="0">
                    <a:pos x="0" y="384"/>
                  </a:cxn>
                  <a:cxn ang="0">
                    <a:pos x="291" y="0"/>
                  </a:cxn>
                  <a:cxn ang="0">
                    <a:pos x="291" y="0"/>
                  </a:cxn>
                </a:cxnLst>
                <a:rect l="0" t="0" r="r" b="b"/>
                <a:pathLst>
                  <a:path w="293" h="400">
                    <a:moveTo>
                      <a:pt x="291" y="0"/>
                    </a:moveTo>
                    <a:lnTo>
                      <a:pt x="293" y="18"/>
                    </a:lnTo>
                    <a:lnTo>
                      <a:pt x="5" y="400"/>
                    </a:lnTo>
                    <a:lnTo>
                      <a:pt x="0" y="384"/>
                    </a:lnTo>
                    <a:lnTo>
                      <a:pt x="291" y="0"/>
                    </a:lnTo>
                    <a:lnTo>
                      <a:pt x="291" y="0"/>
                    </a:lnTo>
                    <a:close/>
                  </a:path>
                </a:pathLst>
              </a:custGeom>
              <a:solidFill>
                <a:srgbClr val="6B5921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2" name="Freeform 24"/>
              <p:cNvSpPr>
                <a:spLocks/>
              </p:cNvSpPr>
              <p:nvPr/>
            </p:nvSpPr>
            <p:spPr bwMode="auto">
              <a:xfrm>
                <a:off x="5175" y="1892"/>
                <a:ext cx="270" cy="367"/>
              </a:xfrm>
              <a:custGeom>
                <a:avLst/>
                <a:gdLst/>
                <a:ahLst/>
                <a:cxnLst>
                  <a:cxn ang="0">
                    <a:pos x="3" y="346"/>
                  </a:cxn>
                  <a:cxn ang="0">
                    <a:pos x="11" y="336"/>
                  </a:cxn>
                  <a:cxn ang="0">
                    <a:pos x="24" y="312"/>
                  </a:cxn>
                  <a:cxn ang="0">
                    <a:pos x="47" y="281"/>
                  </a:cxn>
                  <a:cxn ang="0">
                    <a:pos x="70" y="247"/>
                  </a:cxn>
                  <a:cxn ang="0">
                    <a:pos x="99" y="208"/>
                  </a:cxn>
                  <a:cxn ang="0">
                    <a:pos x="128" y="172"/>
                  </a:cxn>
                  <a:cxn ang="0">
                    <a:pos x="154" y="135"/>
                  </a:cxn>
                  <a:cxn ang="0">
                    <a:pos x="177" y="104"/>
                  </a:cxn>
                  <a:cxn ang="0">
                    <a:pos x="200" y="76"/>
                  </a:cxn>
                  <a:cxn ang="0">
                    <a:pos x="221" y="52"/>
                  </a:cxn>
                  <a:cxn ang="0">
                    <a:pos x="234" y="34"/>
                  </a:cxn>
                  <a:cxn ang="0">
                    <a:pos x="255" y="13"/>
                  </a:cxn>
                  <a:cxn ang="0">
                    <a:pos x="268" y="0"/>
                  </a:cxn>
                  <a:cxn ang="0">
                    <a:pos x="268" y="3"/>
                  </a:cxn>
                  <a:cxn ang="0">
                    <a:pos x="257" y="21"/>
                  </a:cxn>
                  <a:cxn ang="0">
                    <a:pos x="244" y="55"/>
                  </a:cxn>
                  <a:cxn ang="0">
                    <a:pos x="234" y="83"/>
                  </a:cxn>
                  <a:cxn ang="0">
                    <a:pos x="231" y="107"/>
                  </a:cxn>
                  <a:cxn ang="0">
                    <a:pos x="229" y="128"/>
                  </a:cxn>
                  <a:cxn ang="0">
                    <a:pos x="229" y="148"/>
                  </a:cxn>
                  <a:cxn ang="0">
                    <a:pos x="231" y="180"/>
                  </a:cxn>
                  <a:cxn ang="0">
                    <a:pos x="242" y="213"/>
                  </a:cxn>
                  <a:cxn ang="0">
                    <a:pos x="247" y="232"/>
                  </a:cxn>
                  <a:cxn ang="0">
                    <a:pos x="242" y="234"/>
                  </a:cxn>
                  <a:cxn ang="0">
                    <a:pos x="221" y="245"/>
                  </a:cxn>
                  <a:cxn ang="0">
                    <a:pos x="203" y="255"/>
                  </a:cxn>
                  <a:cxn ang="0">
                    <a:pos x="180" y="271"/>
                  </a:cxn>
                  <a:cxn ang="0">
                    <a:pos x="154" y="281"/>
                  </a:cxn>
                  <a:cxn ang="0">
                    <a:pos x="128" y="294"/>
                  </a:cxn>
                  <a:cxn ang="0">
                    <a:pos x="104" y="307"/>
                  </a:cxn>
                  <a:cxn ang="0">
                    <a:pos x="78" y="320"/>
                  </a:cxn>
                  <a:cxn ang="0">
                    <a:pos x="57" y="330"/>
                  </a:cxn>
                  <a:cxn ang="0">
                    <a:pos x="34" y="343"/>
                  </a:cxn>
                  <a:cxn ang="0">
                    <a:pos x="11" y="356"/>
                  </a:cxn>
                  <a:cxn ang="0">
                    <a:pos x="0" y="364"/>
                  </a:cxn>
                  <a:cxn ang="0">
                    <a:pos x="3" y="349"/>
                  </a:cxn>
                </a:cxnLst>
                <a:rect l="0" t="0" r="r" b="b"/>
                <a:pathLst>
                  <a:path w="270" h="367">
                    <a:moveTo>
                      <a:pt x="3" y="349"/>
                    </a:moveTo>
                    <a:lnTo>
                      <a:pt x="3" y="346"/>
                    </a:lnTo>
                    <a:lnTo>
                      <a:pt x="8" y="341"/>
                    </a:lnTo>
                    <a:lnTo>
                      <a:pt x="11" y="336"/>
                    </a:lnTo>
                    <a:lnTo>
                      <a:pt x="18" y="325"/>
                    </a:lnTo>
                    <a:lnTo>
                      <a:pt x="24" y="312"/>
                    </a:lnTo>
                    <a:lnTo>
                      <a:pt x="37" y="299"/>
                    </a:lnTo>
                    <a:lnTo>
                      <a:pt x="47" y="281"/>
                    </a:lnTo>
                    <a:lnTo>
                      <a:pt x="60" y="265"/>
                    </a:lnTo>
                    <a:lnTo>
                      <a:pt x="70" y="247"/>
                    </a:lnTo>
                    <a:lnTo>
                      <a:pt x="86" y="226"/>
                    </a:lnTo>
                    <a:lnTo>
                      <a:pt x="99" y="208"/>
                    </a:lnTo>
                    <a:lnTo>
                      <a:pt x="115" y="193"/>
                    </a:lnTo>
                    <a:lnTo>
                      <a:pt x="128" y="172"/>
                    </a:lnTo>
                    <a:lnTo>
                      <a:pt x="141" y="154"/>
                    </a:lnTo>
                    <a:lnTo>
                      <a:pt x="154" y="135"/>
                    </a:lnTo>
                    <a:lnTo>
                      <a:pt x="169" y="120"/>
                    </a:lnTo>
                    <a:lnTo>
                      <a:pt x="177" y="104"/>
                    </a:lnTo>
                    <a:lnTo>
                      <a:pt x="190" y="89"/>
                    </a:lnTo>
                    <a:lnTo>
                      <a:pt x="200" y="76"/>
                    </a:lnTo>
                    <a:lnTo>
                      <a:pt x="213" y="63"/>
                    </a:lnTo>
                    <a:lnTo>
                      <a:pt x="221" y="52"/>
                    </a:lnTo>
                    <a:lnTo>
                      <a:pt x="226" y="42"/>
                    </a:lnTo>
                    <a:lnTo>
                      <a:pt x="234" y="34"/>
                    </a:lnTo>
                    <a:lnTo>
                      <a:pt x="244" y="26"/>
                    </a:lnTo>
                    <a:lnTo>
                      <a:pt x="255" y="13"/>
                    </a:lnTo>
                    <a:lnTo>
                      <a:pt x="263" y="5"/>
                    </a:lnTo>
                    <a:lnTo>
                      <a:pt x="268" y="0"/>
                    </a:lnTo>
                    <a:lnTo>
                      <a:pt x="270" y="0"/>
                    </a:lnTo>
                    <a:lnTo>
                      <a:pt x="268" y="3"/>
                    </a:lnTo>
                    <a:lnTo>
                      <a:pt x="263" y="11"/>
                    </a:lnTo>
                    <a:lnTo>
                      <a:pt x="257" y="21"/>
                    </a:lnTo>
                    <a:lnTo>
                      <a:pt x="252" y="37"/>
                    </a:lnTo>
                    <a:lnTo>
                      <a:pt x="244" y="55"/>
                    </a:lnTo>
                    <a:lnTo>
                      <a:pt x="239" y="76"/>
                    </a:lnTo>
                    <a:lnTo>
                      <a:pt x="234" y="83"/>
                    </a:lnTo>
                    <a:lnTo>
                      <a:pt x="234" y="96"/>
                    </a:lnTo>
                    <a:lnTo>
                      <a:pt x="231" y="107"/>
                    </a:lnTo>
                    <a:lnTo>
                      <a:pt x="231" y="120"/>
                    </a:lnTo>
                    <a:lnTo>
                      <a:pt x="229" y="128"/>
                    </a:lnTo>
                    <a:lnTo>
                      <a:pt x="229" y="141"/>
                    </a:lnTo>
                    <a:lnTo>
                      <a:pt x="229" y="148"/>
                    </a:lnTo>
                    <a:lnTo>
                      <a:pt x="229" y="161"/>
                    </a:lnTo>
                    <a:lnTo>
                      <a:pt x="231" y="180"/>
                    </a:lnTo>
                    <a:lnTo>
                      <a:pt x="237" y="198"/>
                    </a:lnTo>
                    <a:lnTo>
                      <a:pt x="242" y="213"/>
                    </a:lnTo>
                    <a:lnTo>
                      <a:pt x="244" y="224"/>
                    </a:lnTo>
                    <a:lnTo>
                      <a:pt x="247" y="232"/>
                    </a:lnTo>
                    <a:lnTo>
                      <a:pt x="247" y="234"/>
                    </a:lnTo>
                    <a:lnTo>
                      <a:pt x="242" y="234"/>
                    </a:lnTo>
                    <a:lnTo>
                      <a:pt x="231" y="242"/>
                    </a:lnTo>
                    <a:lnTo>
                      <a:pt x="221" y="245"/>
                    </a:lnTo>
                    <a:lnTo>
                      <a:pt x="213" y="250"/>
                    </a:lnTo>
                    <a:lnTo>
                      <a:pt x="203" y="255"/>
                    </a:lnTo>
                    <a:lnTo>
                      <a:pt x="193" y="263"/>
                    </a:lnTo>
                    <a:lnTo>
                      <a:pt x="180" y="271"/>
                    </a:lnTo>
                    <a:lnTo>
                      <a:pt x="167" y="276"/>
                    </a:lnTo>
                    <a:lnTo>
                      <a:pt x="154" y="281"/>
                    </a:lnTo>
                    <a:lnTo>
                      <a:pt x="143" y="289"/>
                    </a:lnTo>
                    <a:lnTo>
                      <a:pt x="128" y="294"/>
                    </a:lnTo>
                    <a:lnTo>
                      <a:pt x="115" y="302"/>
                    </a:lnTo>
                    <a:lnTo>
                      <a:pt x="104" y="307"/>
                    </a:lnTo>
                    <a:lnTo>
                      <a:pt x="91" y="315"/>
                    </a:lnTo>
                    <a:lnTo>
                      <a:pt x="78" y="320"/>
                    </a:lnTo>
                    <a:lnTo>
                      <a:pt x="68" y="325"/>
                    </a:lnTo>
                    <a:lnTo>
                      <a:pt x="57" y="330"/>
                    </a:lnTo>
                    <a:lnTo>
                      <a:pt x="50" y="336"/>
                    </a:lnTo>
                    <a:lnTo>
                      <a:pt x="34" y="343"/>
                    </a:lnTo>
                    <a:lnTo>
                      <a:pt x="21" y="354"/>
                    </a:lnTo>
                    <a:lnTo>
                      <a:pt x="11" y="356"/>
                    </a:lnTo>
                    <a:lnTo>
                      <a:pt x="5" y="362"/>
                    </a:lnTo>
                    <a:lnTo>
                      <a:pt x="0" y="364"/>
                    </a:lnTo>
                    <a:lnTo>
                      <a:pt x="0" y="367"/>
                    </a:lnTo>
                    <a:lnTo>
                      <a:pt x="3" y="349"/>
                    </a:lnTo>
                    <a:lnTo>
                      <a:pt x="3" y="349"/>
                    </a:lnTo>
                    <a:close/>
                  </a:path>
                </a:pathLst>
              </a:custGeom>
              <a:solidFill>
                <a:srgbClr val="E6E6FF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3" name="Freeform 25"/>
              <p:cNvSpPr>
                <a:spLocks/>
              </p:cNvSpPr>
              <p:nvPr/>
            </p:nvSpPr>
            <p:spPr bwMode="auto">
              <a:xfrm>
                <a:off x="5170" y="1910"/>
                <a:ext cx="262" cy="351"/>
              </a:xfrm>
              <a:custGeom>
                <a:avLst/>
                <a:gdLst/>
                <a:ahLst/>
                <a:cxnLst>
                  <a:cxn ang="0">
                    <a:pos x="252" y="224"/>
                  </a:cxn>
                  <a:cxn ang="0">
                    <a:pos x="247" y="214"/>
                  </a:cxn>
                  <a:cxn ang="0">
                    <a:pos x="242" y="190"/>
                  </a:cxn>
                  <a:cxn ang="0">
                    <a:pos x="236" y="156"/>
                  </a:cxn>
                  <a:cxn ang="0">
                    <a:pos x="236" y="117"/>
                  </a:cxn>
                  <a:cxn ang="0">
                    <a:pos x="236" y="97"/>
                  </a:cxn>
                  <a:cxn ang="0">
                    <a:pos x="239" y="73"/>
                  </a:cxn>
                  <a:cxn ang="0">
                    <a:pos x="249" y="37"/>
                  </a:cxn>
                  <a:cxn ang="0">
                    <a:pos x="260" y="8"/>
                  </a:cxn>
                  <a:cxn ang="0">
                    <a:pos x="262" y="0"/>
                  </a:cxn>
                  <a:cxn ang="0">
                    <a:pos x="255" y="6"/>
                  </a:cxn>
                  <a:cxn ang="0">
                    <a:pos x="242" y="26"/>
                  </a:cxn>
                  <a:cxn ang="0">
                    <a:pos x="224" y="58"/>
                  </a:cxn>
                  <a:cxn ang="0">
                    <a:pos x="213" y="78"/>
                  </a:cxn>
                  <a:cxn ang="0">
                    <a:pos x="205" y="102"/>
                  </a:cxn>
                  <a:cxn ang="0">
                    <a:pos x="195" y="123"/>
                  </a:cxn>
                  <a:cxn ang="0">
                    <a:pos x="187" y="146"/>
                  </a:cxn>
                  <a:cxn ang="0">
                    <a:pos x="177" y="167"/>
                  </a:cxn>
                  <a:cxn ang="0">
                    <a:pos x="172" y="190"/>
                  </a:cxn>
                  <a:cxn ang="0">
                    <a:pos x="161" y="224"/>
                  </a:cxn>
                  <a:cxn ang="0">
                    <a:pos x="161" y="237"/>
                  </a:cxn>
                  <a:cxn ang="0">
                    <a:pos x="156" y="136"/>
                  </a:cxn>
                  <a:cxn ang="0">
                    <a:pos x="143" y="159"/>
                  </a:cxn>
                  <a:cxn ang="0">
                    <a:pos x="133" y="182"/>
                  </a:cxn>
                  <a:cxn ang="0">
                    <a:pos x="122" y="211"/>
                  </a:cxn>
                  <a:cxn ang="0">
                    <a:pos x="112" y="237"/>
                  </a:cxn>
                  <a:cxn ang="0">
                    <a:pos x="107" y="258"/>
                  </a:cxn>
                  <a:cxn ang="0">
                    <a:pos x="104" y="281"/>
                  </a:cxn>
                  <a:cxn ang="0">
                    <a:pos x="83" y="232"/>
                  </a:cxn>
                  <a:cxn ang="0">
                    <a:pos x="75" y="247"/>
                  </a:cxn>
                  <a:cxn ang="0">
                    <a:pos x="65" y="279"/>
                  </a:cxn>
                  <a:cxn ang="0">
                    <a:pos x="60" y="302"/>
                  </a:cxn>
                  <a:cxn ang="0">
                    <a:pos x="47" y="294"/>
                  </a:cxn>
                  <a:cxn ang="0">
                    <a:pos x="0" y="351"/>
                  </a:cxn>
                </a:cxnLst>
                <a:rect l="0" t="0" r="r" b="b"/>
                <a:pathLst>
                  <a:path w="262" h="351">
                    <a:moveTo>
                      <a:pt x="0" y="351"/>
                    </a:moveTo>
                    <a:lnTo>
                      <a:pt x="252" y="224"/>
                    </a:lnTo>
                    <a:lnTo>
                      <a:pt x="249" y="219"/>
                    </a:lnTo>
                    <a:lnTo>
                      <a:pt x="247" y="214"/>
                    </a:lnTo>
                    <a:lnTo>
                      <a:pt x="244" y="201"/>
                    </a:lnTo>
                    <a:lnTo>
                      <a:pt x="242" y="190"/>
                    </a:lnTo>
                    <a:lnTo>
                      <a:pt x="239" y="175"/>
                    </a:lnTo>
                    <a:lnTo>
                      <a:pt x="236" y="156"/>
                    </a:lnTo>
                    <a:lnTo>
                      <a:pt x="234" y="138"/>
                    </a:lnTo>
                    <a:lnTo>
                      <a:pt x="236" y="117"/>
                    </a:lnTo>
                    <a:lnTo>
                      <a:pt x="236" y="107"/>
                    </a:lnTo>
                    <a:lnTo>
                      <a:pt x="236" y="97"/>
                    </a:lnTo>
                    <a:lnTo>
                      <a:pt x="239" y="84"/>
                    </a:lnTo>
                    <a:lnTo>
                      <a:pt x="239" y="73"/>
                    </a:lnTo>
                    <a:lnTo>
                      <a:pt x="244" y="55"/>
                    </a:lnTo>
                    <a:lnTo>
                      <a:pt x="249" y="37"/>
                    </a:lnTo>
                    <a:lnTo>
                      <a:pt x="252" y="21"/>
                    </a:lnTo>
                    <a:lnTo>
                      <a:pt x="260" y="8"/>
                    </a:lnTo>
                    <a:lnTo>
                      <a:pt x="260" y="3"/>
                    </a:lnTo>
                    <a:lnTo>
                      <a:pt x="262" y="0"/>
                    </a:lnTo>
                    <a:lnTo>
                      <a:pt x="260" y="0"/>
                    </a:lnTo>
                    <a:lnTo>
                      <a:pt x="255" y="6"/>
                    </a:lnTo>
                    <a:lnTo>
                      <a:pt x="247" y="13"/>
                    </a:lnTo>
                    <a:lnTo>
                      <a:pt x="242" y="26"/>
                    </a:lnTo>
                    <a:lnTo>
                      <a:pt x="231" y="39"/>
                    </a:lnTo>
                    <a:lnTo>
                      <a:pt x="224" y="58"/>
                    </a:lnTo>
                    <a:lnTo>
                      <a:pt x="218" y="65"/>
                    </a:lnTo>
                    <a:lnTo>
                      <a:pt x="213" y="78"/>
                    </a:lnTo>
                    <a:lnTo>
                      <a:pt x="211" y="89"/>
                    </a:lnTo>
                    <a:lnTo>
                      <a:pt x="205" y="102"/>
                    </a:lnTo>
                    <a:lnTo>
                      <a:pt x="200" y="110"/>
                    </a:lnTo>
                    <a:lnTo>
                      <a:pt x="195" y="123"/>
                    </a:lnTo>
                    <a:lnTo>
                      <a:pt x="190" y="133"/>
                    </a:lnTo>
                    <a:lnTo>
                      <a:pt x="187" y="146"/>
                    </a:lnTo>
                    <a:lnTo>
                      <a:pt x="182" y="156"/>
                    </a:lnTo>
                    <a:lnTo>
                      <a:pt x="177" y="167"/>
                    </a:lnTo>
                    <a:lnTo>
                      <a:pt x="174" y="180"/>
                    </a:lnTo>
                    <a:lnTo>
                      <a:pt x="172" y="190"/>
                    </a:lnTo>
                    <a:lnTo>
                      <a:pt x="166" y="208"/>
                    </a:lnTo>
                    <a:lnTo>
                      <a:pt x="161" y="224"/>
                    </a:lnTo>
                    <a:lnTo>
                      <a:pt x="161" y="232"/>
                    </a:lnTo>
                    <a:lnTo>
                      <a:pt x="161" y="237"/>
                    </a:lnTo>
                    <a:lnTo>
                      <a:pt x="156" y="175"/>
                    </a:lnTo>
                    <a:lnTo>
                      <a:pt x="156" y="136"/>
                    </a:lnTo>
                    <a:lnTo>
                      <a:pt x="153" y="141"/>
                    </a:lnTo>
                    <a:lnTo>
                      <a:pt x="143" y="159"/>
                    </a:lnTo>
                    <a:lnTo>
                      <a:pt x="138" y="169"/>
                    </a:lnTo>
                    <a:lnTo>
                      <a:pt x="133" y="182"/>
                    </a:lnTo>
                    <a:lnTo>
                      <a:pt x="125" y="195"/>
                    </a:lnTo>
                    <a:lnTo>
                      <a:pt x="122" y="211"/>
                    </a:lnTo>
                    <a:lnTo>
                      <a:pt x="117" y="224"/>
                    </a:lnTo>
                    <a:lnTo>
                      <a:pt x="112" y="237"/>
                    </a:lnTo>
                    <a:lnTo>
                      <a:pt x="109" y="245"/>
                    </a:lnTo>
                    <a:lnTo>
                      <a:pt x="107" y="258"/>
                    </a:lnTo>
                    <a:lnTo>
                      <a:pt x="104" y="273"/>
                    </a:lnTo>
                    <a:lnTo>
                      <a:pt x="104" y="281"/>
                    </a:lnTo>
                    <a:lnTo>
                      <a:pt x="86" y="229"/>
                    </a:lnTo>
                    <a:lnTo>
                      <a:pt x="83" y="232"/>
                    </a:lnTo>
                    <a:lnTo>
                      <a:pt x="81" y="237"/>
                    </a:lnTo>
                    <a:lnTo>
                      <a:pt x="75" y="247"/>
                    </a:lnTo>
                    <a:lnTo>
                      <a:pt x="70" y="263"/>
                    </a:lnTo>
                    <a:lnTo>
                      <a:pt x="65" y="279"/>
                    </a:lnTo>
                    <a:lnTo>
                      <a:pt x="62" y="294"/>
                    </a:lnTo>
                    <a:lnTo>
                      <a:pt x="60" y="302"/>
                    </a:lnTo>
                    <a:lnTo>
                      <a:pt x="60" y="310"/>
                    </a:lnTo>
                    <a:lnTo>
                      <a:pt x="47" y="294"/>
                    </a:lnTo>
                    <a:lnTo>
                      <a:pt x="23" y="320"/>
                    </a:lnTo>
                    <a:lnTo>
                      <a:pt x="0" y="351"/>
                    </a:lnTo>
                    <a:lnTo>
                      <a:pt x="0" y="351"/>
                    </a:lnTo>
                    <a:close/>
                  </a:path>
                </a:pathLst>
              </a:custGeom>
              <a:solidFill>
                <a:srgbClr val="BFC9FF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4" name="Freeform 26"/>
              <p:cNvSpPr>
                <a:spLocks/>
              </p:cNvSpPr>
              <p:nvPr/>
            </p:nvSpPr>
            <p:spPr bwMode="auto">
              <a:xfrm>
                <a:off x="5011" y="2139"/>
                <a:ext cx="512" cy="388"/>
              </a:xfrm>
              <a:custGeom>
                <a:avLst/>
                <a:gdLst/>
                <a:ahLst/>
                <a:cxnLst>
                  <a:cxn ang="0">
                    <a:pos x="29" y="338"/>
                  </a:cxn>
                  <a:cxn ang="0">
                    <a:pos x="115" y="349"/>
                  </a:cxn>
                  <a:cxn ang="0">
                    <a:pos x="71" y="302"/>
                  </a:cxn>
                  <a:cxn ang="0">
                    <a:pos x="19" y="291"/>
                  </a:cxn>
                  <a:cxn ang="0">
                    <a:pos x="19" y="281"/>
                  </a:cxn>
                  <a:cxn ang="0">
                    <a:pos x="0" y="268"/>
                  </a:cxn>
                  <a:cxn ang="0">
                    <a:pos x="76" y="289"/>
                  </a:cxn>
                  <a:cxn ang="0">
                    <a:pos x="128" y="307"/>
                  </a:cxn>
                  <a:cxn ang="0">
                    <a:pos x="125" y="263"/>
                  </a:cxn>
                  <a:cxn ang="0">
                    <a:pos x="177" y="268"/>
                  </a:cxn>
                  <a:cxn ang="0">
                    <a:pos x="219" y="315"/>
                  </a:cxn>
                  <a:cxn ang="0">
                    <a:pos x="284" y="297"/>
                  </a:cxn>
                  <a:cxn ang="0">
                    <a:pos x="315" y="330"/>
                  </a:cxn>
                  <a:cxn ang="0">
                    <a:pos x="328" y="250"/>
                  </a:cxn>
                  <a:cxn ang="0">
                    <a:pos x="341" y="180"/>
                  </a:cxn>
                  <a:cxn ang="0">
                    <a:pos x="305" y="206"/>
                  </a:cxn>
                  <a:cxn ang="0">
                    <a:pos x="333" y="174"/>
                  </a:cxn>
                  <a:cxn ang="0">
                    <a:pos x="344" y="117"/>
                  </a:cxn>
                  <a:cxn ang="0">
                    <a:pos x="302" y="159"/>
                  </a:cxn>
                  <a:cxn ang="0">
                    <a:pos x="333" y="109"/>
                  </a:cxn>
                  <a:cxn ang="0">
                    <a:pos x="333" y="73"/>
                  </a:cxn>
                  <a:cxn ang="0">
                    <a:pos x="331" y="39"/>
                  </a:cxn>
                  <a:cxn ang="0">
                    <a:pos x="281" y="96"/>
                  </a:cxn>
                  <a:cxn ang="0">
                    <a:pos x="281" y="120"/>
                  </a:cxn>
                  <a:cxn ang="0">
                    <a:pos x="271" y="130"/>
                  </a:cxn>
                  <a:cxn ang="0">
                    <a:pos x="268" y="91"/>
                  </a:cxn>
                  <a:cxn ang="0">
                    <a:pos x="338" y="0"/>
                  </a:cxn>
                  <a:cxn ang="0">
                    <a:pos x="349" y="44"/>
                  </a:cxn>
                  <a:cxn ang="0">
                    <a:pos x="484" y="16"/>
                  </a:cxn>
                  <a:cxn ang="0">
                    <a:pos x="473" y="81"/>
                  </a:cxn>
                  <a:cxn ang="0">
                    <a:pos x="502" y="96"/>
                  </a:cxn>
                  <a:cxn ang="0">
                    <a:pos x="484" y="159"/>
                  </a:cxn>
                  <a:cxn ang="0">
                    <a:pos x="512" y="174"/>
                  </a:cxn>
                  <a:cxn ang="0">
                    <a:pos x="463" y="232"/>
                  </a:cxn>
                  <a:cxn ang="0">
                    <a:pos x="344" y="388"/>
                  </a:cxn>
                  <a:cxn ang="0">
                    <a:pos x="320" y="382"/>
                  </a:cxn>
                  <a:cxn ang="0">
                    <a:pos x="258" y="367"/>
                  </a:cxn>
                  <a:cxn ang="0">
                    <a:pos x="143" y="364"/>
                  </a:cxn>
                  <a:cxn ang="0">
                    <a:pos x="29" y="338"/>
                  </a:cxn>
                  <a:cxn ang="0">
                    <a:pos x="29" y="338"/>
                  </a:cxn>
                </a:cxnLst>
                <a:rect l="0" t="0" r="r" b="b"/>
                <a:pathLst>
                  <a:path w="512" h="388">
                    <a:moveTo>
                      <a:pt x="29" y="338"/>
                    </a:moveTo>
                    <a:lnTo>
                      <a:pt x="115" y="349"/>
                    </a:lnTo>
                    <a:lnTo>
                      <a:pt x="71" y="302"/>
                    </a:lnTo>
                    <a:lnTo>
                      <a:pt x="19" y="291"/>
                    </a:lnTo>
                    <a:lnTo>
                      <a:pt x="19" y="281"/>
                    </a:lnTo>
                    <a:lnTo>
                      <a:pt x="0" y="268"/>
                    </a:lnTo>
                    <a:lnTo>
                      <a:pt x="76" y="289"/>
                    </a:lnTo>
                    <a:lnTo>
                      <a:pt x="128" y="307"/>
                    </a:lnTo>
                    <a:lnTo>
                      <a:pt x="125" y="263"/>
                    </a:lnTo>
                    <a:lnTo>
                      <a:pt x="177" y="268"/>
                    </a:lnTo>
                    <a:lnTo>
                      <a:pt x="219" y="315"/>
                    </a:lnTo>
                    <a:lnTo>
                      <a:pt x="284" y="297"/>
                    </a:lnTo>
                    <a:lnTo>
                      <a:pt x="315" y="330"/>
                    </a:lnTo>
                    <a:lnTo>
                      <a:pt x="328" y="250"/>
                    </a:lnTo>
                    <a:lnTo>
                      <a:pt x="341" y="180"/>
                    </a:lnTo>
                    <a:lnTo>
                      <a:pt x="305" y="206"/>
                    </a:lnTo>
                    <a:lnTo>
                      <a:pt x="333" y="174"/>
                    </a:lnTo>
                    <a:lnTo>
                      <a:pt x="344" y="117"/>
                    </a:lnTo>
                    <a:lnTo>
                      <a:pt x="302" y="159"/>
                    </a:lnTo>
                    <a:lnTo>
                      <a:pt x="333" y="109"/>
                    </a:lnTo>
                    <a:lnTo>
                      <a:pt x="333" y="73"/>
                    </a:lnTo>
                    <a:lnTo>
                      <a:pt x="331" y="39"/>
                    </a:lnTo>
                    <a:lnTo>
                      <a:pt x="281" y="96"/>
                    </a:lnTo>
                    <a:lnTo>
                      <a:pt x="281" y="120"/>
                    </a:lnTo>
                    <a:lnTo>
                      <a:pt x="271" y="130"/>
                    </a:lnTo>
                    <a:lnTo>
                      <a:pt x="268" y="91"/>
                    </a:lnTo>
                    <a:lnTo>
                      <a:pt x="338" y="0"/>
                    </a:lnTo>
                    <a:lnTo>
                      <a:pt x="349" y="44"/>
                    </a:lnTo>
                    <a:lnTo>
                      <a:pt x="484" y="16"/>
                    </a:lnTo>
                    <a:lnTo>
                      <a:pt x="473" y="81"/>
                    </a:lnTo>
                    <a:lnTo>
                      <a:pt x="502" y="96"/>
                    </a:lnTo>
                    <a:lnTo>
                      <a:pt x="484" y="159"/>
                    </a:lnTo>
                    <a:lnTo>
                      <a:pt x="512" y="174"/>
                    </a:lnTo>
                    <a:lnTo>
                      <a:pt x="463" y="232"/>
                    </a:lnTo>
                    <a:lnTo>
                      <a:pt x="344" y="388"/>
                    </a:lnTo>
                    <a:lnTo>
                      <a:pt x="320" y="382"/>
                    </a:lnTo>
                    <a:lnTo>
                      <a:pt x="258" y="367"/>
                    </a:lnTo>
                    <a:lnTo>
                      <a:pt x="143" y="364"/>
                    </a:lnTo>
                    <a:lnTo>
                      <a:pt x="29" y="338"/>
                    </a:lnTo>
                    <a:lnTo>
                      <a:pt x="29" y="338"/>
                    </a:lnTo>
                    <a:close/>
                  </a:path>
                </a:pathLst>
              </a:custGeom>
              <a:solidFill>
                <a:srgbClr val="8F825E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5" name="Freeform 27"/>
              <p:cNvSpPr>
                <a:spLocks/>
              </p:cNvSpPr>
              <p:nvPr/>
            </p:nvSpPr>
            <p:spPr bwMode="auto">
              <a:xfrm>
                <a:off x="5347" y="2137"/>
                <a:ext cx="156" cy="10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5"/>
                  </a:cxn>
                  <a:cxn ang="0">
                    <a:pos x="5" y="5"/>
                  </a:cxn>
                  <a:cxn ang="0">
                    <a:pos x="13" y="5"/>
                  </a:cxn>
                  <a:cxn ang="0">
                    <a:pos x="26" y="5"/>
                  </a:cxn>
                  <a:cxn ang="0">
                    <a:pos x="36" y="2"/>
                  </a:cxn>
                  <a:cxn ang="0">
                    <a:pos x="49" y="0"/>
                  </a:cxn>
                  <a:cxn ang="0">
                    <a:pos x="65" y="0"/>
                  </a:cxn>
                  <a:cxn ang="0">
                    <a:pos x="83" y="2"/>
                  </a:cxn>
                  <a:cxn ang="0">
                    <a:pos x="96" y="2"/>
                  </a:cxn>
                  <a:cxn ang="0">
                    <a:pos x="109" y="2"/>
                  </a:cxn>
                  <a:cxn ang="0">
                    <a:pos x="119" y="5"/>
                  </a:cxn>
                  <a:cxn ang="0">
                    <a:pos x="132" y="7"/>
                  </a:cxn>
                  <a:cxn ang="0">
                    <a:pos x="148" y="10"/>
                  </a:cxn>
                  <a:cxn ang="0">
                    <a:pos x="156" y="13"/>
                  </a:cxn>
                  <a:cxn ang="0">
                    <a:pos x="148" y="57"/>
                  </a:cxn>
                  <a:cxn ang="0">
                    <a:pos x="143" y="91"/>
                  </a:cxn>
                  <a:cxn ang="0">
                    <a:pos x="127" y="91"/>
                  </a:cxn>
                  <a:cxn ang="0">
                    <a:pos x="137" y="57"/>
                  </a:cxn>
                  <a:cxn ang="0">
                    <a:pos x="140" y="23"/>
                  </a:cxn>
                  <a:cxn ang="0">
                    <a:pos x="109" y="13"/>
                  </a:cxn>
                  <a:cxn ang="0">
                    <a:pos x="104" y="62"/>
                  </a:cxn>
                  <a:cxn ang="0">
                    <a:pos x="91" y="65"/>
                  </a:cxn>
                  <a:cxn ang="0">
                    <a:pos x="98" y="13"/>
                  </a:cxn>
                  <a:cxn ang="0">
                    <a:pos x="59" y="13"/>
                  </a:cxn>
                  <a:cxn ang="0">
                    <a:pos x="65" y="57"/>
                  </a:cxn>
                  <a:cxn ang="0">
                    <a:pos x="54" y="59"/>
                  </a:cxn>
                  <a:cxn ang="0">
                    <a:pos x="41" y="13"/>
                  </a:cxn>
                  <a:cxn ang="0">
                    <a:pos x="13" y="13"/>
                  </a:cxn>
                  <a:cxn ang="0">
                    <a:pos x="26" y="85"/>
                  </a:cxn>
                  <a:cxn ang="0">
                    <a:pos x="13" y="104"/>
                  </a:cxn>
                  <a:cxn ang="0">
                    <a:pos x="8" y="41"/>
                  </a:cxn>
                  <a:cxn ang="0">
                    <a:pos x="0" y="7"/>
                  </a:cxn>
                  <a:cxn ang="0">
                    <a:pos x="0" y="7"/>
                  </a:cxn>
                </a:cxnLst>
                <a:rect l="0" t="0" r="r" b="b"/>
                <a:pathLst>
                  <a:path w="156" h="104">
                    <a:moveTo>
                      <a:pt x="0" y="7"/>
                    </a:moveTo>
                    <a:lnTo>
                      <a:pt x="0" y="5"/>
                    </a:lnTo>
                    <a:lnTo>
                      <a:pt x="5" y="5"/>
                    </a:lnTo>
                    <a:lnTo>
                      <a:pt x="13" y="5"/>
                    </a:lnTo>
                    <a:lnTo>
                      <a:pt x="26" y="5"/>
                    </a:lnTo>
                    <a:lnTo>
                      <a:pt x="36" y="2"/>
                    </a:lnTo>
                    <a:lnTo>
                      <a:pt x="49" y="0"/>
                    </a:lnTo>
                    <a:lnTo>
                      <a:pt x="65" y="0"/>
                    </a:lnTo>
                    <a:lnTo>
                      <a:pt x="83" y="2"/>
                    </a:lnTo>
                    <a:lnTo>
                      <a:pt x="96" y="2"/>
                    </a:lnTo>
                    <a:lnTo>
                      <a:pt x="109" y="2"/>
                    </a:lnTo>
                    <a:lnTo>
                      <a:pt x="119" y="5"/>
                    </a:lnTo>
                    <a:lnTo>
                      <a:pt x="132" y="7"/>
                    </a:lnTo>
                    <a:lnTo>
                      <a:pt x="148" y="10"/>
                    </a:lnTo>
                    <a:lnTo>
                      <a:pt x="156" y="13"/>
                    </a:lnTo>
                    <a:lnTo>
                      <a:pt x="148" y="57"/>
                    </a:lnTo>
                    <a:lnTo>
                      <a:pt x="143" y="91"/>
                    </a:lnTo>
                    <a:lnTo>
                      <a:pt x="127" y="91"/>
                    </a:lnTo>
                    <a:lnTo>
                      <a:pt x="137" y="57"/>
                    </a:lnTo>
                    <a:lnTo>
                      <a:pt x="140" y="23"/>
                    </a:lnTo>
                    <a:lnTo>
                      <a:pt x="109" y="13"/>
                    </a:lnTo>
                    <a:lnTo>
                      <a:pt x="104" y="62"/>
                    </a:lnTo>
                    <a:lnTo>
                      <a:pt x="91" y="65"/>
                    </a:lnTo>
                    <a:lnTo>
                      <a:pt x="98" y="13"/>
                    </a:lnTo>
                    <a:lnTo>
                      <a:pt x="59" y="13"/>
                    </a:lnTo>
                    <a:lnTo>
                      <a:pt x="65" y="57"/>
                    </a:lnTo>
                    <a:lnTo>
                      <a:pt x="54" y="59"/>
                    </a:lnTo>
                    <a:lnTo>
                      <a:pt x="41" y="13"/>
                    </a:lnTo>
                    <a:lnTo>
                      <a:pt x="13" y="13"/>
                    </a:lnTo>
                    <a:lnTo>
                      <a:pt x="26" y="85"/>
                    </a:lnTo>
                    <a:lnTo>
                      <a:pt x="13" y="104"/>
                    </a:lnTo>
                    <a:lnTo>
                      <a:pt x="8" y="41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6B5921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6" name="Freeform 28"/>
              <p:cNvSpPr>
                <a:spLocks/>
              </p:cNvSpPr>
              <p:nvPr/>
            </p:nvSpPr>
            <p:spPr bwMode="auto">
              <a:xfrm>
                <a:off x="5308" y="2183"/>
                <a:ext cx="205" cy="344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119" y="0"/>
                  </a:cxn>
                  <a:cxn ang="0">
                    <a:pos x="182" y="8"/>
                  </a:cxn>
                  <a:cxn ang="0">
                    <a:pos x="176" y="45"/>
                  </a:cxn>
                  <a:cxn ang="0">
                    <a:pos x="119" y="45"/>
                  </a:cxn>
                  <a:cxn ang="0">
                    <a:pos x="75" y="52"/>
                  </a:cxn>
                  <a:cxn ang="0">
                    <a:pos x="143" y="52"/>
                  </a:cxn>
                  <a:cxn ang="0">
                    <a:pos x="200" y="68"/>
                  </a:cxn>
                  <a:cxn ang="0">
                    <a:pos x="187" y="125"/>
                  </a:cxn>
                  <a:cxn ang="0">
                    <a:pos x="124" y="115"/>
                  </a:cxn>
                  <a:cxn ang="0">
                    <a:pos x="73" y="120"/>
                  </a:cxn>
                  <a:cxn ang="0">
                    <a:pos x="158" y="128"/>
                  </a:cxn>
                  <a:cxn ang="0">
                    <a:pos x="205" y="143"/>
                  </a:cxn>
                  <a:cxn ang="0">
                    <a:pos x="171" y="185"/>
                  </a:cxn>
                  <a:cxn ang="0">
                    <a:pos x="195" y="271"/>
                  </a:cxn>
                  <a:cxn ang="0">
                    <a:pos x="171" y="307"/>
                  </a:cxn>
                  <a:cxn ang="0">
                    <a:pos x="143" y="344"/>
                  </a:cxn>
                  <a:cxn ang="0">
                    <a:pos x="47" y="344"/>
                  </a:cxn>
                  <a:cxn ang="0">
                    <a:pos x="13" y="299"/>
                  </a:cxn>
                  <a:cxn ang="0">
                    <a:pos x="0" y="242"/>
                  </a:cxn>
                  <a:cxn ang="0">
                    <a:pos x="41" y="188"/>
                  </a:cxn>
                  <a:cxn ang="0">
                    <a:pos x="60" y="125"/>
                  </a:cxn>
                  <a:cxn ang="0">
                    <a:pos x="39" y="136"/>
                  </a:cxn>
                  <a:cxn ang="0">
                    <a:pos x="62" y="63"/>
                  </a:cxn>
                  <a:cxn ang="0">
                    <a:pos x="44" y="68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205" h="344">
                    <a:moveTo>
                      <a:pt x="47" y="0"/>
                    </a:moveTo>
                    <a:lnTo>
                      <a:pt x="119" y="0"/>
                    </a:lnTo>
                    <a:lnTo>
                      <a:pt x="182" y="8"/>
                    </a:lnTo>
                    <a:lnTo>
                      <a:pt x="176" y="45"/>
                    </a:lnTo>
                    <a:lnTo>
                      <a:pt x="119" y="45"/>
                    </a:lnTo>
                    <a:lnTo>
                      <a:pt x="75" y="52"/>
                    </a:lnTo>
                    <a:lnTo>
                      <a:pt x="143" y="52"/>
                    </a:lnTo>
                    <a:lnTo>
                      <a:pt x="200" y="68"/>
                    </a:lnTo>
                    <a:lnTo>
                      <a:pt x="187" y="125"/>
                    </a:lnTo>
                    <a:lnTo>
                      <a:pt x="124" y="115"/>
                    </a:lnTo>
                    <a:lnTo>
                      <a:pt x="73" y="120"/>
                    </a:lnTo>
                    <a:lnTo>
                      <a:pt x="158" y="128"/>
                    </a:lnTo>
                    <a:lnTo>
                      <a:pt x="205" y="143"/>
                    </a:lnTo>
                    <a:lnTo>
                      <a:pt x="171" y="185"/>
                    </a:lnTo>
                    <a:lnTo>
                      <a:pt x="195" y="271"/>
                    </a:lnTo>
                    <a:lnTo>
                      <a:pt x="171" y="307"/>
                    </a:lnTo>
                    <a:lnTo>
                      <a:pt x="143" y="344"/>
                    </a:lnTo>
                    <a:lnTo>
                      <a:pt x="47" y="344"/>
                    </a:lnTo>
                    <a:lnTo>
                      <a:pt x="13" y="299"/>
                    </a:lnTo>
                    <a:lnTo>
                      <a:pt x="0" y="242"/>
                    </a:lnTo>
                    <a:lnTo>
                      <a:pt x="41" y="188"/>
                    </a:lnTo>
                    <a:lnTo>
                      <a:pt x="60" y="125"/>
                    </a:lnTo>
                    <a:lnTo>
                      <a:pt x="39" y="136"/>
                    </a:lnTo>
                    <a:lnTo>
                      <a:pt x="62" y="63"/>
                    </a:lnTo>
                    <a:lnTo>
                      <a:pt x="44" y="68"/>
                    </a:lnTo>
                    <a:lnTo>
                      <a:pt x="47" y="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6B5921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7" name="Freeform 29"/>
              <p:cNvSpPr>
                <a:spLocks/>
              </p:cNvSpPr>
              <p:nvPr/>
            </p:nvSpPr>
            <p:spPr bwMode="auto">
              <a:xfrm>
                <a:off x="5240" y="2269"/>
                <a:ext cx="99" cy="73"/>
              </a:xfrm>
              <a:custGeom>
                <a:avLst/>
                <a:gdLst/>
                <a:ahLst/>
                <a:cxnLst>
                  <a:cxn ang="0">
                    <a:pos x="5" y="42"/>
                  </a:cxn>
                  <a:cxn ang="0">
                    <a:pos x="11" y="42"/>
                  </a:cxn>
                  <a:cxn ang="0">
                    <a:pos x="21" y="39"/>
                  </a:cxn>
                  <a:cxn ang="0">
                    <a:pos x="34" y="34"/>
                  </a:cxn>
                  <a:cxn ang="0">
                    <a:pos x="44" y="29"/>
                  </a:cxn>
                  <a:cxn ang="0">
                    <a:pos x="55" y="21"/>
                  </a:cxn>
                  <a:cxn ang="0">
                    <a:pos x="63" y="16"/>
                  </a:cxn>
                  <a:cxn ang="0">
                    <a:pos x="76" y="13"/>
                  </a:cxn>
                  <a:cxn ang="0">
                    <a:pos x="91" y="3"/>
                  </a:cxn>
                  <a:cxn ang="0">
                    <a:pos x="99" y="0"/>
                  </a:cxn>
                  <a:cxn ang="0">
                    <a:pos x="94" y="5"/>
                  </a:cxn>
                  <a:cxn ang="0">
                    <a:pos x="86" y="16"/>
                  </a:cxn>
                  <a:cxn ang="0">
                    <a:pos x="73" y="26"/>
                  </a:cxn>
                  <a:cxn ang="0">
                    <a:pos x="57" y="42"/>
                  </a:cxn>
                  <a:cxn ang="0">
                    <a:pos x="37" y="50"/>
                  </a:cxn>
                  <a:cxn ang="0">
                    <a:pos x="21" y="63"/>
                  </a:cxn>
                  <a:cxn ang="0">
                    <a:pos x="5" y="70"/>
                  </a:cxn>
                  <a:cxn ang="0">
                    <a:pos x="0" y="73"/>
                  </a:cxn>
                  <a:cxn ang="0">
                    <a:pos x="5" y="42"/>
                  </a:cxn>
                  <a:cxn ang="0">
                    <a:pos x="5" y="42"/>
                  </a:cxn>
                </a:cxnLst>
                <a:rect l="0" t="0" r="r" b="b"/>
                <a:pathLst>
                  <a:path w="99" h="73">
                    <a:moveTo>
                      <a:pt x="5" y="42"/>
                    </a:moveTo>
                    <a:lnTo>
                      <a:pt x="11" y="42"/>
                    </a:lnTo>
                    <a:lnTo>
                      <a:pt x="21" y="39"/>
                    </a:lnTo>
                    <a:lnTo>
                      <a:pt x="34" y="34"/>
                    </a:lnTo>
                    <a:lnTo>
                      <a:pt x="44" y="29"/>
                    </a:lnTo>
                    <a:lnTo>
                      <a:pt x="55" y="21"/>
                    </a:lnTo>
                    <a:lnTo>
                      <a:pt x="63" y="16"/>
                    </a:lnTo>
                    <a:lnTo>
                      <a:pt x="76" y="13"/>
                    </a:lnTo>
                    <a:lnTo>
                      <a:pt x="91" y="3"/>
                    </a:lnTo>
                    <a:lnTo>
                      <a:pt x="99" y="0"/>
                    </a:lnTo>
                    <a:lnTo>
                      <a:pt x="94" y="5"/>
                    </a:lnTo>
                    <a:lnTo>
                      <a:pt x="86" y="16"/>
                    </a:lnTo>
                    <a:lnTo>
                      <a:pt x="73" y="26"/>
                    </a:lnTo>
                    <a:lnTo>
                      <a:pt x="57" y="42"/>
                    </a:lnTo>
                    <a:lnTo>
                      <a:pt x="37" y="50"/>
                    </a:lnTo>
                    <a:lnTo>
                      <a:pt x="21" y="63"/>
                    </a:lnTo>
                    <a:lnTo>
                      <a:pt x="5" y="70"/>
                    </a:lnTo>
                    <a:lnTo>
                      <a:pt x="0" y="73"/>
                    </a:lnTo>
                    <a:lnTo>
                      <a:pt x="5" y="42"/>
                    </a:lnTo>
                    <a:lnTo>
                      <a:pt x="5" y="42"/>
                    </a:lnTo>
                    <a:close/>
                  </a:path>
                </a:pathLst>
              </a:custGeom>
              <a:solidFill>
                <a:srgbClr val="6B5921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8" name="Freeform 30"/>
              <p:cNvSpPr>
                <a:spLocks/>
              </p:cNvSpPr>
              <p:nvPr/>
            </p:nvSpPr>
            <p:spPr bwMode="auto">
              <a:xfrm>
                <a:off x="5082" y="2412"/>
                <a:ext cx="111" cy="57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29"/>
                  </a:cxn>
                  <a:cxn ang="0">
                    <a:pos x="28" y="57"/>
                  </a:cxn>
                  <a:cxn ang="0">
                    <a:pos x="72" y="57"/>
                  </a:cxn>
                  <a:cxn ang="0">
                    <a:pos x="93" y="29"/>
                  </a:cxn>
                  <a:cxn ang="0">
                    <a:pos x="111" y="21"/>
                  </a:cxn>
                  <a:cxn ang="0">
                    <a:pos x="111" y="0"/>
                  </a:cxn>
                  <a:cxn ang="0">
                    <a:pos x="54" y="5"/>
                  </a:cxn>
                  <a:cxn ang="0">
                    <a:pos x="54" y="24"/>
                  </a:cxn>
                  <a:cxn ang="0">
                    <a:pos x="0" y="16"/>
                  </a:cxn>
                  <a:cxn ang="0">
                    <a:pos x="0" y="16"/>
                  </a:cxn>
                </a:cxnLst>
                <a:rect l="0" t="0" r="r" b="b"/>
                <a:pathLst>
                  <a:path w="111" h="57">
                    <a:moveTo>
                      <a:pt x="0" y="16"/>
                    </a:moveTo>
                    <a:lnTo>
                      <a:pt x="0" y="29"/>
                    </a:lnTo>
                    <a:lnTo>
                      <a:pt x="28" y="57"/>
                    </a:lnTo>
                    <a:lnTo>
                      <a:pt x="72" y="57"/>
                    </a:lnTo>
                    <a:lnTo>
                      <a:pt x="93" y="29"/>
                    </a:lnTo>
                    <a:lnTo>
                      <a:pt x="111" y="21"/>
                    </a:lnTo>
                    <a:lnTo>
                      <a:pt x="111" y="0"/>
                    </a:lnTo>
                    <a:lnTo>
                      <a:pt x="54" y="5"/>
                    </a:lnTo>
                    <a:lnTo>
                      <a:pt x="54" y="24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6B5921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9" name="Freeform 31"/>
              <p:cNvSpPr>
                <a:spLocks/>
              </p:cNvSpPr>
              <p:nvPr/>
            </p:nvSpPr>
            <p:spPr bwMode="auto">
              <a:xfrm>
                <a:off x="5011" y="2326"/>
                <a:ext cx="193" cy="81"/>
              </a:xfrm>
              <a:custGeom>
                <a:avLst/>
                <a:gdLst/>
                <a:ahLst/>
                <a:cxnLst>
                  <a:cxn ang="0">
                    <a:pos x="58" y="73"/>
                  </a:cxn>
                  <a:cxn ang="0">
                    <a:pos x="58" y="47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9" y="0"/>
                  </a:cxn>
                  <a:cxn ang="0">
                    <a:pos x="26" y="6"/>
                  </a:cxn>
                  <a:cxn ang="0">
                    <a:pos x="37" y="13"/>
                  </a:cxn>
                  <a:cxn ang="0">
                    <a:pos x="50" y="24"/>
                  </a:cxn>
                  <a:cxn ang="0">
                    <a:pos x="63" y="32"/>
                  </a:cxn>
                  <a:cxn ang="0">
                    <a:pos x="76" y="42"/>
                  </a:cxn>
                  <a:cxn ang="0">
                    <a:pos x="86" y="47"/>
                  </a:cxn>
                  <a:cxn ang="0">
                    <a:pos x="91" y="50"/>
                  </a:cxn>
                  <a:cxn ang="0">
                    <a:pos x="99" y="50"/>
                  </a:cxn>
                  <a:cxn ang="0">
                    <a:pos x="110" y="50"/>
                  </a:cxn>
                  <a:cxn ang="0">
                    <a:pos x="128" y="50"/>
                  </a:cxn>
                  <a:cxn ang="0">
                    <a:pos x="146" y="50"/>
                  </a:cxn>
                  <a:cxn ang="0">
                    <a:pos x="162" y="50"/>
                  </a:cxn>
                  <a:cxn ang="0">
                    <a:pos x="177" y="50"/>
                  </a:cxn>
                  <a:cxn ang="0">
                    <a:pos x="188" y="50"/>
                  </a:cxn>
                  <a:cxn ang="0">
                    <a:pos x="193" y="52"/>
                  </a:cxn>
                  <a:cxn ang="0">
                    <a:pos x="182" y="81"/>
                  </a:cxn>
                  <a:cxn ang="0">
                    <a:pos x="136" y="81"/>
                  </a:cxn>
                  <a:cxn ang="0">
                    <a:pos x="58" y="73"/>
                  </a:cxn>
                  <a:cxn ang="0">
                    <a:pos x="58" y="73"/>
                  </a:cxn>
                </a:cxnLst>
                <a:rect l="0" t="0" r="r" b="b"/>
                <a:pathLst>
                  <a:path w="193" h="81">
                    <a:moveTo>
                      <a:pt x="58" y="73"/>
                    </a:moveTo>
                    <a:lnTo>
                      <a:pt x="58" y="47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6" y="6"/>
                    </a:lnTo>
                    <a:lnTo>
                      <a:pt x="37" y="13"/>
                    </a:lnTo>
                    <a:lnTo>
                      <a:pt x="50" y="24"/>
                    </a:lnTo>
                    <a:lnTo>
                      <a:pt x="63" y="32"/>
                    </a:lnTo>
                    <a:lnTo>
                      <a:pt x="76" y="42"/>
                    </a:lnTo>
                    <a:lnTo>
                      <a:pt x="86" y="47"/>
                    </a:lnTo>
                    <a:lnTo>
                      <a:pt x="91" y="50"/>
                    </a:lnTo>
                    <a:lnTo>
                      <a:pt x="99" y="50"/>
                    </a:lnTo>
                    <a:lnTo>
                      <a:pt x="110" y="50"/>
                    </a:lnTo>
                    <a:lnTo>
                      <a:pt x="128" y="50"/>
                    </a:lnTo>
                    <a:lnTo>
                      <a:pt x="146" y="50"/>
                    </a:lnTo>
                    <a:lnTo>
                      <a:pt x="162" y="50"/>
                    </a:lnTo>
                    <a:lnTo>
                      <a:pt x="177" y="50"/>
                    </a:lnTo>
                    <a:lnTo>
                      <a:pt x="188" y="50"/>
                    </a:lnTo>
                    <a:lnTo>
                      <a:pt x="193" y="52"/>
                    </a:lnTo>
                    <a:lnTo>
                      <a:pt x="182" y="81"/>
                    </a:lnTo>
                    <a:lnTo>
                      <a:pt x="136" y="81"/>
                    </a:lnTo>
                    <a:lnTo>
                      <a:pt x="58" y="73"/>
                    </a:lnTo>
                    <a:lnTo>
                      <a:pt x="58" y="73"/>
                    </a:lnTo>
                    <a:close/>
                  </a:path>
                </a:pathLst>
              </a:custGeom>
              <a:solidFill>
                <a:srgbClr val="6B5921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0" name="Freeform 32"/>
              <p:cNvSpPr>
                <a:spLocks/>
              </p:cNvSpPr>
              <p:nvPr/>
            </p:nvSpPr>
            <p:spPr bwMode="auto">
              <a:xfrm>
                <a:off x="5388" y="2412"/>
                <a:ext cx="50" cy="120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9" y="37"/>
                  </a:cxn>
                  <a:cxn ang="0">
                    <a:pos x="50" y="57"/>
                  </a:cxn>
                  <a:cxn ang="0">
                    <a:pos x="29" y="115"/>
                  </a:cxn>
                  <a:cxn ang="0">
                    <a:pos x="0" y="120"/>
                  </a:cxn>
                  <a:cxn ang="0">
                    <a:pos x="18" y="21"/>
                  </a:cxn>
                  <a:cxn ang="0">
                    <a:pos x="29" y="0"/>
                  </a:cxn>
                  <a:cxn ang="0">
                    <a:pos x="29" y="0"/>
                  </a:cxn>
                </a:cxnLst>
                <a:rect l="0" t="0" r="r" b="b"/>
                <a:pathLst>
                  <a:path w="50" h="120">
                    <a:moveTo>
                      <a:pt x="29" y="0"/>
                    </a:moveTo>
                    <a:lnTo>
                      <a:pt x="29" y="37"/>
                    </a:lnTo>
                    <a:lnTo>
                      <a:pt x="50" y="57"/>
                    </a:lnTo>
                    <a:lnTo>
                      <a:pt x="29" y="115"/>
                    </a:lnTo>
                    <a:lnTo>
                      <a:pt x="0" y="120"/>
                    </a:lnTo>
                    <a:lnTo>
                      <a:pt x="18" y="21"/>
                    </a:lnTo>
                    <a:lnTo>
                      <a:pt x="29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CC80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1" name="Freeform 33"/>
              <p:cNvSpPr>
                <a:spLocks/>
              </p:cNvSpPr>
              <p:nvPr/>
            </p:nvSpPr>
            <p:spPr bwMode="auto">
              <a:xfrm>
                <a:off x="5212" y="2347"/>
                <a:ext cx="44" cy="55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10" y="13"/>
                  </a:cxn>
                  <a:cxn ang="0">
                    <a:pos x="44" y="0"/>
                  </a:cxn>
                  <a:cxn ang="0">
                    <a:pos x="18" y="21"/>
                  </a:cxn>
                  <a:cxn ang="0">
                    <a:pos x="26" y="42"/>
                  </a:cxn>
                  <a:cxn ang="0">
                    <a:pos x="0" y="55"/>
                  </a:cxn>
                  <a:cxn ang="0">
                    <a:pos x="0" y="55"/>
                  </a:cxn>
                </a:cxnLst>
                <a:rect l="0" t="0" r="r" b="b"/>
                <a:pathLst>
                  <a:path w="44" h="55">
                    <a:moveTo>
                      <a:pt x="0" y="55"/>
                    </a:moveTo>
                    <a:lnTo>
                      <a:pt x="10" y="13"/>
                    </a:lnTo>
                    <a:lnTo>
                      <a:pt x="44" y="0"/>
                    </a:lnTo>
                    <a:lnTo>
                      <a:pt x="18" y="21"/>
                    </a:lnTo>
                    <a:lnTo>
                      <a:pt x="26" y="42"/>
                    </a:lnTo>
                    <a:lnTo>
                      <a:pt x="0" y="55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8F825E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2" name="Freeform 34"/>
              <p:cNvSpPr>
                <a:spLocks/>
              </p:cNvSpPr>
              <p:nvPr/>
            </p:nvSpPr>
            <p:spPr bwMode="auto">
              <a:xfrm>
                <a:off x="5274" y="2313"/>
                <a:ext cx="36" cy="63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0" y="24"/>
                  </a:cxn>
                  <a:cxn ang="0">
                    <a:pos x="36" y="0"/>
                  </a:cxn>
                  <a:cxn ang="0">
                    <a:pos x="13" y="29"/>
                  </a:cxn>
                  <a:cxn ang="0">
                    <a:pos x="23" y="42"/>
                  </a:cxn>
                  <a:cxn ang="0">
                    <a:pos x="0" y="63"/>
                  </a:cxn>
                  <a:cxn ang="0">
                    <a:pos x="0" y="63"/>
                  </a:cxn>
                </a:cxnLst>
                <a:rect l="0" t="0" r="r" b="b"/>
                <a:pathLst>
                  <a:path w="36" h="63">
                    <a:moveTo>
                      <a:pt x="0" y="63"/>
                    </a:moveTo>
                    <a:lnTo>
                      <a:pt x="0" y="24"/>
                    </a:lnTo>
                    <a:lnTo>
                      <a:pt x="36" y="0"/>
                    </a:lnTo>
                    <a:lnTo>
                      <a:pt x="13" y="29"/>
                    </a:lnTo>
                    <a:lnTo>
                      <a:pt x="23" y="42"/>
                    </a:lnTo>
                    <a:lnTo>
                      <a:pt x="0" y="63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8F825E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3" name="Freeform 35"/>
              <p:cNvSpPr>
                <a:spLocks/>
              </p:cNvSpPr>
              <p:nvPr/>
            </p:nvSpPr>
            <p:spPr bwMode="auto">
              <a:xfrm>
                <a:off x="5201" y="2339"/>
                <a:ext cx="125" cy="73"/>
              </a:xfrm>
              <a:custGeom>
                <a:avLst/>
                <a:gdLst/>
                <a:ahLst/>
                <a:cxnLst>
                  <a:cxn ang="0">
                    <a:pos x="125" y="0"/>
                  </a:cxn>
                  <a:cxn ang="0">
                    <a:pos x="120" y="3"/>
                  </a:cxn>
                  <a:cxn ang="0">
                    <a:pos x="107" y="16"/>
                  </a:cxn>
                  <a:cxn ang="0">
                    <a:pos x="96" y="24"/>
                  </a:cxn>
                  <a:cxn ang="0">
                    <a:pos x="89" y="32"/>
                  </a:cxn>
                  <a:cxn ang="0">
                    <a:pos x="76" y="39"/>
                  </a:cxn>
                  <a:cxn ang="0">
                    <a:pos x="65" y="50"/>
                  </a:cxn>
                  <a:cxn ang="0">
                    <a:pos x="52" y="52"/>
                  </a:cxn>
                  <a:cxn ang="0">
                    <a:pos x="39" y="58"/>
                  </a:cxn>
                  <a:cxn ang="0">
                    <a:pos x="29" y="63"/>
                  </a:cxn>
                  <a:cxn ang="0">
                    <a:pos x="21" y="65"/>
                  </a:cxn>
                  <a:cxn ang="0">
                    <a:pos x="3" y="73"/>
                  </a:cxn>
                  <a:cxn ang="0">
                    <a:pos x="0" y="73"/>
                  </a:cxn>
                  <a:cxn ang="0">
                    <a:pos x="11" y="45"/>
                  </a:cxn>
                  <a:cxn ang="0">
                    <a:pos x="13" y="45"/>
                  </a:cxn>
                  <a:cxn ang="0">
                    <a:pos x="24" y="45"/>
                  </a:cxn>
                  <a:cxn ang="0">
                    <a:pos x="37" y="39"/>
                  </a:cxn>
                  <a:cxn ang="0">
                    <a:pos x="55" y="34"/>
                  </a:cxn>
                  <a:cxn ang="0">
                    <a:pos x="65" y="29"/>
                  </a:cxn>
                  <a:cxn ang="0">
                    <a:pos x="76" y="24"/>
                  </a:cxn>
                  <a:cxn ang="0">
                    <a:pos x="89" y="16"/>
                  </a:cxn>
                  <a:cxn ang="0">
                    <a:pos x="102" y="11"/>
                  </a:cxn>
                  <a:cxn ang="0">
                    <a:pos x="117" y="0"/>
                  </a:cxn>
                  <a:cxn ang="0">
                    <a:pos x="125" y="0"/>
                  </a:cxn>
                  <a:cxn ang="0">
                    <a:pos x="125" y="0"/>
                  </a:cxn>
                </a:cxnLst>
                <a:rect l="0" t="0" r="r" b="b"/>
                <a:pathLst>
                  <a:path w="125" h="73">
                    <a:moveTo>
                      <a:pt x="125" y="0"/>
                    </a:moveTo>
                    <a:lnTo>
                      <a:pt x="120" y="3"/>
                    </a:lnTo>
                    <a:lnTo>
                      <a:pt x="107" y="16"/>
                    </a:lnTo>
                    <a:lnTo>
                      <a:pt x="96" y="24"/>
                    </a:lnTo>
                    <a:lnTo>
                      <a:pt x="89" y="32"/>
                    </a:lnTo>
                    <a:lnTo>
                      <a:pt x="76" y="39"/>
                    </a:lnTo>
                    <a:lnTo>
                      <a:pt x="65" y="50"/>
                    </a:lnTo>
                    <a:lnTo>
                      <a:pt x="52" y="52"/>
                    </a:lnTo>
                    <a:lnTo>
                      <a:pt x="39" y="58"/>
                    </a:lnTo>
                    <a:lnTo>
                      <a:pt x="29" y="63"/>
                    </a:lnTo>
                    <a:lnTo>
                      <a:pt x="21" y="65"/>
                    </a:lnTo>
                    <a:lnTo>
                      <a:pt x="3" y="73"/>
                    </a:lnTo>
                    <a:lnTo>
                      <a:pt x="0" y="73"/>
                    </a:lnTo>
                    <a:lnTo>
                      <a:pt x="11" y="45"/>
                    </a:lnTo>
                    <a:lnTo>
                      <a:pt x="13" y="45"/>
                    </a:lnTo>
                    <a:lnTo>
                      <a:pt x="24" y="45"/>
                    </a:lnTo>
                    <a:lnTo>
                      <a:pt x="37" y="39"/>
                    </a:lnTo>
                    <a:lnTo>
                      <a:pt x="55" y="34"/>
                    </a:lnTo>
                    <a:lnTo>
                      <a:pt x="65" y="29"/>
                    </a:lnTo>
                    <a:lnTo>
                      <a:pt x="76" y="24"/>
                    </a:lnTo>
                    <a:lnTo>
                      <a:pt x="89" y="16"/>
                    </a:lnTo>
                    <a:lnTo>
                      <a:pt x="102" y="11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6B5921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4" name="Freeform 36"/>
              <p:cNvSpPr>
                <a:spLocks/>
              </p:cNvSpPr>
              <p:nvPr/>
            </p:nvSpPr>
            <p:spPr bwMode="auto">
              <a:xfrm>
                <a:off x="4983" y="1669"/>
                <a:ext cx="439" cy="200"/>
              </a:xfrm>
              <a:custGeom>
                <a:avLst/>
                <a:gdLst/>
                <a:ahLst/>
                <a:cxnLst>
                  <a:cxn ang="0">
                    <a:pos x="10" y="200"/>
                  </a:cxn>
                  <a:cxn ang="0">
                    <a:pos x="439" y="101"/>
                  </a:cxn>
                  <a:cxn ang="0">
                    <a:pos x="434" y="93"/>
                  </a:cxn>
                  <a:cxn ang="0">
                    <a:pos x="398" y="96"/>
                  </a:cxn>
                  <a:cxn ang="0">
                    <a:pos x="395" y="93"/>
                  </a:cxn>
                  <a:cxn ang="0">
                    <a:pos x="387" y="88"/>
                  </a:cxn>
                  <a:cxn ang="0">
                    <a:pos x="377" y="83"/>
                  </a:cxn>
                  <a:cxn ang="0">
                    <a:pos x="364" y="78"/>
                  </a:cxn>
                  <a:cxn ang="0">
                    <a:pos x="348" y="67"/>
                  </a:cxn>
                  <a:cxn ang="0">
                    <a:pos x="335" y="57"/>
                  </a:cxn>
                  <a:cxn ang="0">
                    <a:pos x="317" y="49"/>
                  </a:cxn>
                  <a:cxn ang="0">
                    <a:pos x="304" y="41"/>
                  </a:cxn>
                  <a:cxn ang="0">
                    <a:pos x="286" y="31"/>
                  </a:cxn>
                  <a:cxn ang="0">
                    <a:pos x="275" y="23"/>
                  </a:cxn>
                  <a:cxn ang="0">
                    <a:pos x="262" y="15"/>
                  </a:cxn>
                  <a:cxn ang="0">
                    <a:pos x="255" y="13"/>
                  </a:cxn>
                  <a:cxn ang="0">
                    <a:pos x="242" y="2"/>
                  </a:cxn>
                  <a:cxn ang="0">
                    <a:pos x="239" y="0"/>
                  </a:cxn>
                  <a:cxn ang="0">
                    <a:pos x="242" y="5"/>
                  </a:cxn>
                  <a:cxn ang="0">
                    <a:pos x="255" y="15"/>
                  </a:cxn>
                  <a:cxn ang="0">
                    <a:pos x="262" y="20"/>
                  </a:cxn>
                  <a:cxn ang="0">
                    <a:pos x="275" y="28"/>
                  </a:cxn>
                  <a:cxn ang="0">
                    <a:pos x="286" y="36"/>
                  </a:cxn>
                  <a:cxn ang="0">
                    <a:pos x="301" y="46"/>
                  </a:cxn>
                  <a:cxn ang="0">
                    <a:pos x="312" y="54"/>
                  </a:cxn>
                  <a:cxn ang="0">
                    <a:pos x="330" y="65"/>
                  </a:cxn>
                  <a:cxn ang="0">
                    <a:pos x="343" y="72"/>
                  </a:cxn>
                  <a:cxn ang="0">
                    <a:pos x="359" y="80"/>
                  </a:cxn>
                  <a:cxn ang="0">
                    <a:pos x="369" y="85"/>
                  </a:cxn>
                  <a:cxn ang="0">
                    <a:pos x="379" y="93"/>
                  </a:cxn>
                  <a:cxn ang="0">
                    <a:pos x="385" y="96"/>
                  </a:cxn>
                  <a:cxn ang="0">
                    <a:pos x="390" y="98"/>
                  </a:cxn>
                  <a:cxn ang="0">
                    <a:pos x="67" y="176"/>
                  </a:cxn>
                  <a:cxn ang="0">
                    <a:pos x="229" y="13"/>
                  </a:cxn>
                  <a:cxn ang="0">
                    <a:pos x="49" y="182"/>
                  </a:cxn>
                  <a:cxn ang="0">
                    <a:pos x="0" y="195"/>
                  </a:cxn>
                  <a:cxn ang="0">
                    <a:pos x="10" y="200"/>
                  </a:cxn>
                  <a:cxn ang="0">
                    <a:pos x="10" y="200"/>
                  </a:cxn>
                </a:cxnLst>
                <a:rect l="0" t="0" r="r" b="b"/>
                <a:pathLst>
                  <a:path w="439" h="200">
                    <a:moveTo>
                      <a:pt x="10" y="200"/>
                    </a:moveTo>
                    <a:lnTo>
                      <a:pt x="439" y="101"/>
                    </a:lnTo>
                    <a:lnTo>
                      <a:pt x="434" y="93"/>
                    </a:lnTo>
                    <a:lnTo>
                      <a:pt x="398" y="96"/>
                    </a:lnTo>
                    <a:lnTo>
                      <a:pt x="395" y="93"/>
                    </a:lnTo>
                    <a:lnTo>
                      <a:pt x="387" y="88"/>
                    </a:lnTo>
                    <a:lnTo>
                      <a:pt x="377" y="83"/>
                    </a:lnTo>
                    <a:lnTo>
                      <a:pt x="364" y="78"/>
                    </a:lnTo>
                    <a:lnTo>
                      <a:pt x="348" y="67"/>
                    </a:lnTo>
                    <a:lnTo>
                      <a:pt x="335" y="57"/>
                    </a:lnTo>
                    <a:lnTo>
                      <a:pt x="317" y="49"/>
                    </a:lnTo>
                    <a:lnTo>
                      <a:pt x="304" y="41"/>
                    </a:lnTo>
                    <a:lnTo>
                      <a:pt x="286" y="31"/>
                    </a:lnTo>
                    <a:lnTo>
                      <a:pt x="275" y="23"/>
                    </a:lnTo>
                    <a:lnTo>
                      <a:pt x="262" y="15"/>
                    </a:lnTo>
                    <a:lnTo>
                      <a:pt x="255" y="13"/>
                    </a:lnTo>
                    <a:lnTo>
                      <a:pt x="242" y="2"/>
                    </a:lnTo>
                    <a:lnTo>
                      <a:pt x="239" y="0"/>
                    </a:lnTo>
                    <a:lnTo>
                      <a:pt x="242" y="5"/>
                    </a:lnTo>
                    <a:lnTo>
                      <a:pt x="255" y="15"/>
                    </a:lnTo>
                    <a:lnTo>
                      <a:pt x="262" y="20"/>
                    </a:lnTo>
                    <a:lnTo>
                      <a:pt x="275" y="28"/>
                    </a:lnTo>
                    <a:lnTo>
                      <a:pt x="286" y="36"/>
                    </a:lnTo>
                    <a:lnTo>
                      <a:pt x="301" y="46"/>
                    </a:lnTo>
                    <a:lnTo>
                      <a:pt x="312" y="54"/>
                    </a:lnTo>
                    <a:lnTo>
                      <a:pt x="330" y="65"/>
                    </a:lnTo>
                    <a:lnTo>
                      <a:pt x="343" y="72"/>
                    </a:lnTo>
                    <a:lnTo>
                      <a:pt x="359" y="80"/>
                    </a:lnTo>
                    <a:lnTo>
                      <a:pt x="369" y="85"/>
                    </a:lnTo>
                    <a:lnTo>
                      <a:pt x="379" y="93"/>
                    </a:lnTo>
                    <a:lnTo>
                      <a:pt x="385" y="96"/>
                    </a:lnTo>
                    <a:lnTo>
                      <a:pt x="390" y="98"/>
                    </a:lnTo>
                    <a:lnTo>
                      <a:pt x="67" y="176"/>
                    </a:lnTo>
                    <a:lnTo>
                      <a:pt x="229" y="13"/>
                    </a:lnTo>
                    <a:lnTo>
                      <a:pt x="49" y="182"/>
                    </a:lnTo>
                    <a:lnTo>
                      <a:pt x="0" y="195"/>
                    </a:lnTo>
                    <a:lnTo>
                      <a:pt x="10" y="200"/>
                    </a:lnTo>
                    <a:lnTo>
                      <a:pt x="10" y="200"/>
                    </a:lnTo>
                    <a:close/>
                  </a:path>
                </a:pathLst>
              </a:custGeom>
              <a:solidFill>
                <a:srgbClr val="6B5921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5" name="Freeform 37"/>
              <p:cNvSpPr>
                <a:spLocks/>
              </p:cNvSpPr>
              <p:nvPr/>
            </p:nvSpPr>
            <p:spPr bwMode="auto">
              <a:xfrm>
                <a:off x="4939" y="1869"/>
                <a:ext cx="150" cy="75"/>
              </a:xfrm>
              <a:custGeom>
                <a:avLst/>
                <a:gdLst/>
                <a:ahLst/>
                <a:cxnLst>
                  <a:cxn ang="0">
                    <a:pos x="150" y="70"/>
                  </a:cxn>
                  <a:cxn ang="0">
                    <a:pos x="52" y="67"/>
                  </a:cxn>
                  <a:cxn ang="0">
                    <a:pos x="109" y="0"/>
                  </a:cxn>
                  <a:cxn ang="0">
                    <a:pos x="33" y="65"/>
                  </a:cxn>
                  <a:cxn ang="0">
                    <a:pos x="0" y="67"/>
                  </a:cxn>
                  <a:cxn ang="0">
                    <a:pos x="5" y="75"/>
                  </a:cxn>
                  <a:cxn ang="0">
                    <a:pos x="148" y="75"/>
                  </a:cxn>
                  <a:cxn ang="0">
                    <a:pos x="150" y="70"/>
                  </a:cxn>
                  <a:cxn ang="0">
                    <a:pos x="150" y="70"/>
                  </a:cxn>
                </a:cxnLst>
                <a:rect l="0" t="0" r="r" b="b"/>
                <a:pathLst>
                  <a:path w="150" h="75">
                    <a:moveTo>
                      <a:pt x="150" y="70"/>
                    </a:moveTo>
                    <a:lnTo>
                      <a:pt x="52" y="67"/>
                    </a:lnTo>
                    <a:lnTo>
                      <a:pt x="109" y="0"/>
                    </a:lnTo>
                    <a:lnTo>
                      <a:pt x="33" y="65"/>
                    </a:lnTo>
                    <a:lnTo>
                      <a:pt x="0" y="67"/>
                    </a:lnTo>
                    <a:lnTo>
                      <a:pt x="5" y="75"/>
                    </a:lnTo>
                    <a:lnTo>
                      <a:pt x="148" y="75"/>
                    </a:lnTo>
                    <a:lnTo>
                      <a:pt x="150" y="70"/>
                    </a:lnTo>
                    <a:lnTo>
                      <a:pt x="150" y="70"/>
                    </a:lnTo>
                    <a:close/>
                  </a:path>
                </a:pathLst>
              </a:custGeom>
              <a:solidFill>
                <a:srgbClr val="6B5921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6" name="Freeform 38"/>
              <p:cNvSpPr>
                <a:spLocks/>
              </p:cNvSpPr>
              <p:nvPr/>
            </p:nvSpPr>
            <p:spPr bwMode="auto">
              <a:xfrm>
                <a:off x="5110" y="1936"/>
                <a:ext cx="180" cy="11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94" y="0"/>
                  </a:cxn>
                  <a:cxn ang="0">
                    <a:pos x="180" y="6"/>
                  </a:cxn>
                  <a:cxn ang="0">
                    <a:pos x="174" y="11"/>
                  </a:cxn>
                  <a:cxn ang="0">
                    <a:pos x="0" y="8"/>
                  </a:cxn>
                  <a:cxn ang="0">
                    <a:pos x="3" y="3"/>
                  </a:cxn>
                  <a:cxn ang="0">
                    <a:pos x="3" y="3"/>
                  </a:cxn>
                </a:cxnLst>
                <a:rect l="0" t="0" r="r" b="b"/>
                <a:pathLst>
                  <a:path w="180" h="11">
                    <a:moveTo>
                      <a:pt x="3" y="3"/>
                    </a:moveTo>
                    <a:lnTo>
                      <a:pt x="94" y="0"/>
                    </a:lnTo>
                    <a:lnTo>
                      <a:pt x="180" y="6"/>
                    </a:lnTo>
                    <a:lnTo>
                      <a:pt x="174" y="11"/>
                    </a:lnTo>
                    <a:lnTo>
                      <a:pt x="0" y="8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6B5921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7" name="Freeform 39"/>
              <p:cNvSpPr>
                <a:spLocks/>
              </p:cNvSpPr>
              <p:nvPr/>
            </p:nvSpPr>
            <p:spPr bwMode="auto">
              <a:xfrm>
                <a:off x="5154" y="1856"/>
                <a:ext cx="42" cy="41"/>
              </a:xfrm>
              <a:custGeom>
                <a:avLst/>
                <a:gdLst/>
                <a:ahLst/>
                <a:cxnLst>
                  <a:cxn ang="0">
                    <a:pos x="29" y="41"/>
                  </a:cxn>
                  <a:cxn ang="0">
                    <a:pos x="0" y="2"/>
                  </a:cxn>
                  <a:cxn ang="0">
                    <a:pos x="6" y="0"/>
                  </a:cxn>
                  <a:cxn ang="0">
                    <a:pos x="42" y="31"/>
                  </a:cxn>
                  <a:cxn ang="0">
                    <a:pos x="29" y="41"/>
                  </a:cxn>
                  <a:cxn ang="0">
                    <a:pos x="29" y="41"/>
                  </a:cxn>
                </a:cxnLst>
                <a:rect l="0" t="0" r="r" b="b"/>
                <a:pathLst>
                  <a:path w="42" h="41">
                    <a:moveTo>
                      <a:pt x="29" y="41"/>
                    </a:moveTo>
                    <a:lnTo>
                      <a:pt x="0" y="2"/>
                    </a:lnTo>
                    <a:lnTo>
                      <a:pt x="6" y="0"/>
                    </a:lnTo>
                    <a:lnTo>
                      <a:pt x="42" y="31"/>
                    </a:lnTo>
                    <a:lnTo>
                      <a:pt x="29" y="41"/>
                    </a:lnTo>
                    <a:lnTo>
                      <a:pt x="29" y="41"/>
                    </a:lnTo>
                    <a:close/>
                  </a:path>
                </a:pathLst>
              </a:custGeom>
              <a:solidFill>
                <a:srgbClr val="6B5921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8" name="Freeform 40"/>
              <p:cNvSpPr>
                <a:spLocks/>
              </p:cNvSpPr>
              <p:nvPr/>
            </p:nvSpPr>
            <p:spPr bwMode="auto">
              <a:xfrm>
                <a:off x="5102" y="1788"/>
                <a:ext cx="39" cy="44"/>
              </a:xfrm>
              <a:custGeom>
                <a:avLst/>
                <a:gdLst/>
                <a:ahLst/>
                <a:cxnLst>
                  <a:cxn ang="0">
                    <a:pos x="39" y="39"/>
                  </a:cxn>
                  <a:cxn ang="0">
                    <a:pos x="0" y="0"/>
                  </a:cxn>
                  <a:cxn ang="0">
                    <a:pos x="29" y="44"/>
                  </a:cxn>
                  <a:cxn ang="0">
                    <a:pos x="39" y="39"/>
                  </a:cxn>
                  <a:cxn ang="0">
                    <a:pos x="39" y="39"/>
                  </a:cxn>
                </a:cxnLst>
                <a:rect l="0" t="0" r="r" b="b"/>
                <a:pathLst>
                  <a:path w="39" h="44">
                    <a:moveTo>
                      <a:pt x="39" y="39"/>
                    </a:moveTo>
                    <a:lnTo>
                      <a:pt x="0" y="0"/>
                    </a:lnTo>
                    <a:lnTo>
                      <a:pt x="29" y="44"/>
                    </a:lnTo>
                    <a:lnTo>
                      <a:pt x="39" y="39"/>
                    </a:lnTo>
                    <a:lnTo>
                      <a:pt x="39" y="39"/>
                    </a:lnTo>
                    <a:close/>
                  </a:path>
                </a:pathLst>
              </a:custGeom>
              <a:solidFill>
                <a:srgbClr val="6B5921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9" name="Freeform 41"/>
              <p:cNvSpPr>
                <a:spLocks/>
              </p:cNvSpPr>
              <p:nvPr/>
            </p:nvSpPr>
            <p:spPr bwMode="auto">
              <a:xfrm>
                <a:off x="4926" y="2012"/>
                <a:ext cx="286" cy="23"/>
              </a:xfrm>
              <a:custGeom>
                <a:avLst/>
                <a:gdLst/>
                <a:ahLst/>
                <a:cxnLst>
                  <a:cxn ang="0">
                    <a:pos x="286" y="13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286" y="23"/>
                  </a:cxn>
                  <a:cxn ang="0">
                    <a:pos x="286" y="13"/>
                  </a:cxn>
                  <a:cxn ang="0">
                    <a:pos x="286" y="13"/>
                  </a:cxn>
                </a:cxnLst>
                <a:rect l="0" t="0" r="r" b="b"/>
                <a:pathLst>
                  <a:path w="286" h="23">
                    <a:moveTo>
                      <a:pt x="286" y="13"/>
                    </a:moveTo>
                    <a:lnTo>
                      <a:pt x="0" y="0"/>
                    </a:lnTo>
                    <a:lnTo>
                      <a:pt x="0" y="13"/>
                    </a:lnTo>
                    <a:lnTo>
                      <a:pt x="286" y="23"/>
                    </a:lnTo>
                    <a:lnTo>
                      <a:pt x="286" y="13"/>
                    </a:lnTo>
                    <a:lnTo>
                      <a:pt x="286" y="13"/>
                    </a:lnTo>
                    <a:close/>
                  </a:path>
                </a:pathLst>
              </a:custGeom>
              <a:solidFill>
                <a:srgbClr val="6B5921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0" name="Freeform 42"/>
              <p:cNvSpPr>
                <a:spLocks/>
              </p:cNvSpPr>
              <p:nvPr/>
            </p:nvSpPr>
            <p:spPr bwMode="auto">
              <a:xfrm>
                <a:off x="5040" y="2469"/>
                <a:ext cx="328" cy="5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0" y="16"/>
                  </a:cxn>
                  <a:cxn ang="0">
                    <a:pos x="120" y="29"/>
                  </a:cxn>
                  <a:cxn ang="0">
                    <a:pos x="164" y="29"/>
                  </a:cxn>
                  <a:cxn ang="0">
                    <a:pos x="218" y="29"/>
                  </a:cxn>
                  <a:cxn ang="0">
                    <a:pos x="255" y="42"/>
                  </a:cxn>
                  <a:cxn ang="0">
                    <a:pos x="328" y="58"/>
                  </a:cxn>
                  <a:cxn ang="0">
                    <a:pos x="211" y="52"/>
                  </a:cxn>
                  <a:cxn ang="0">
                    <a:pos x="34" y="45"/>
                  </a:cxn>
                  <a:cxn ang="0">
                    <a:pos x="16" y="29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28" h="58">
                    <a:moveTo>
                      <a:pt x="0" y="0"/>
                    </a:moveTo>
                    <a:lnTo>
                      <a:pt x="70" y="16"/>
                    </a:lnTo>
                    <a:lnTo>
                      <a:pt x="120" y="29"/>
                    </a:lnTo>
                    <a:lnTo>
                      <a:pt x="164" y="29"/>
                    </a:lnTo>
                    <a:lnTo>
                      <a:pt x="218" y="29"/>
                    </a:lnTo>
                    <a:lnTo>
                      <a:pt x="255" y="42"/>
                    </a:lnTo>
                    <a:lnTo>
                      <a:pt x="328" y="58"/>
                    </a:lnTo>
                    <a:lnTo>
                      <a:pt x="211" y="52"/>
                    </a:lnTo>
                    <a:lnTo>
                      <a:pt x="34" y="45"/>
                    </a:lnTo>
                    <a:lnTo>
                      <a:pt x="16" y="2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B5921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1" name="Freeform 43"/>
              <p:cNvSpPr>
                <a:spLocks/>
              </p:cNvSpPr>
              <p:nvPr/>
            </p:nvSpPr>
            <p:spPr bwMode="auto">
              <a:xfrm>
                <a:off x="0" y="2355"/>
                <a:ext cx="5708" cy="1451"/>
              </a:xfrm>
              <a:custGeom>
                <a:avLst/>
                <a:gdLst/>
                <a:ahLst/>
                <a:cxnLst>
                  <a:cxn ang="0">
                    <a:pos x="18" y="322"/>
                  </a:cxn>
                  <a:cxn ang="0">
                    <a:pos x="75" y="317"/>
                  </a:cxn>
                  <a:cxn ang="0">
                    <a:pos x="161" y="315"/>
                  </a:cxn>
                  <a:cxn ang="0">
                    <a:pos x="268" y="307"/>
                  </a:cxn>
                  <a:cxn ang="0">
                    <a:pos x="398" y="299"/>
                  </a:cxn>
                  <a:cxn ang="0">
                    <a:pos x="538" y="289"/>
                  </a:cxn>
                  <a:cxn ang="0">
                    <a:pos x="694" y="278"/>
                  </a:cxn>
                  <a:cxn ang="0">
                    <a:pos x="853" y="265"/>
                  </a:cxn>
                  <a:cxn ang="0">
                    <a:pos x="1014" y="250"/>
                  </a:cxn>
                  <a:cxn ang="0">
                    <a:pos x="1175" y="237"/>
                  </a:cxn>
                  <a:cxn ang="0">
                    <a:pos x="1328" y="221"/>
                  </a:cxn>
                  <a:cxn ang="0">
                    <a:pos x="1471" y="203"/>
                  </a:cxn>
                  <a:cxn ang="0">
                    <a:pos x="1599" y="185"/>
                  </a:cxn>
                  <a:cxn ang="0">
                    <a:pos x="1710" y="164"/>
                  </a:cxn>
                  <a:cxn ang="0">
                    <a:pos x="1804" y="143"/>
                  </a:cxn>
                  <a:cxn ang="0">
                    <a:pos x="1887" y="122"/>
                  </a:cxn>
                  <a:cxn ang="0">
                    <a:pos x="1957" y="104"/>
                  </a:cxn>
                  <a:cxn ang="0">
                    <a:pos x="2017" y="83"/>
                  </a:cxn>
                  <a:cxn ang="0">
                    <a:pos x="2077" y="68"/>
                  </a:cxn>
                  <a:cxn ang="0">
                    <a:pos x="2173" y="36"/>
                  </a:cxn>
                  <a:cxn ang="0">
                    <a:pos x="2274" y="10"/>
                  </a:cxn>
                  <a:cxn ang="0">
                    <a:pos x="2326" y="3"/>
                  </a:cxn>
                  <a:cxn ang="0">
                    <a:pos x="2386" y="0"/>
                  </a:cxn>
                  <a:cxn ang="0">
                    <a:pos x="2451" y="0"/>
                  </a:cxn>
                  <a:cxn ang="0">
                    <a:pos x="2529" y="0"/>
                  </a:cxn>
                  <a:cxn ang="0">
                    <a:pos x="2615" y="5"/>
                  </a:cxn>
                  <a:cxn ang="0">
                    <a:pos x="2706" y="16"/>
                  </a:cxn>
                  <a:cxn ang="0">
                    <a:pos x="2802" y="26"/>
                  </a:cxn>
                  <a:cxn ang="0">
                    <a:pos x="2906" y="39"/>
                  </a:cxn>
                  <a:cxn ang="0">
                    <a:pos x="3013" y="57"/>
                  </a:cxn>
                  <a:cxn ang="0">
                    <a:pos x="3119" y="73"/>
                  </a:cxn>
                  <a:cxn ang="0">
                    <a:pos x="3234" y="94"/>
                  </a:cxn>
                  <a:cxn ang="0">
                    <a:pos x="3348" y="117"/>
                  </a:cxn>
                  <a:cxn ang="0">
                    <a:pos x="3460" y="138"/>
                  </a:cxn>
                  <a:cxn ang="0">
                    <a:pos x="3571" y="164"/>
                  </a:cxn>
                  <a:cxn ang="0">
                    <a:pos x="3686" y="187"/>
                  </a:cxn>
                  <a:cxn ang="0">
                    <a:pos x="3798" y="213"/>
                  </a:cxn>
                  <a:cxn ang="0">
                    <a:pos x="3922" y="242"/>
                  </a:cxn>
                  <a:cxn ang="0">
                    <a:pos x="4060" y="270"/>
                  </a:cxn>
                  <a:cxn ang="0">
                    <a:pos x="4200" y="302"/>
                  </a:cxn>
                  <a:cxn ang="0">
                    <a:pos x="4349" y="333"/>
                  </a:cxn>
                  <a:cxn ang="0">
                    <a:pos x="4492" y="361"/>
                  </a:cxn>
                  <a:cxn ang="0">
                    <a:pos x="4635" y="387"/>
                  </a:cxn>
                  <a:cxn ang="0">
                    <a:pos x="4770" y="408"/>
                  </a:cxn>
                  <a:cxn ang="0">
                    <a:pos x="4900" y="429"/>
                  </a:cxn>
                  <a:cxn ang="0">
                    <a:pos x="5017" y="442"/>
                  </a:cxn>
                  <a:cxn ang="0">
                    <a:pos x="5118" y="447"/>
                  </a:cxn>
                  <a:cxn ang="0">
                    <a:pos x="5204" y="447"/>
                  </a:cxn>
                  <a:cxn ang="0">
                    <a:pos x="5269" y="439"/>
                  </a:cxn>
                  <a:cxn ang="0">
                    <a:pos x="5362" y="408"/>
                  </a:cxn>
                  <a:cxn ang="0">
                    <a:pos x="5438" y="385"/>
                  </a:cxn>
                  <a:cxn ang="0">
                    <a:pos x="5503" y="364"/>
                  </a:cxn>
                  <a:cxn ang="0">
                    <a:pos x="5560" y="343"/>
                  </a:cxn>
                  <a:cxn ang="0">
                    <a:pos x="5617" y="322"/>
                  </a:cxn>
                  <a:cxn ang="0">
                    <a:pos x="5679" y="309"/>
                  </a:cxn>
                  <a:cxn ang="0">
                    <a:pos x="0" y="325"/>
                  </a:cxn>
                </a:cxnLst>
                <a:rect l="0" t="0" r="r" b="b"/>
                <a:pathLst>
                  <a:path w="5708" h="1451">
                    <a:moveTo>
                      <a:pt x="0" y="325"/>
                    </a:moveTo>
                    <a:lnTo>
                      <a:pt x="0" y="322"/>
                    </a:lnTo>
                    <a:lnTo>
                      <a:pt x="5" y="322"/>
                    </a:lnTo>
                    <a:lnTo>
                      <a:pt x="13" y="322"/>
                    </a:lnTo>
                    <a:lnTo>
                      <a:pt x="18" y="322"/>
                    </a:lnTo>
                    <a:lnTo>
                      <a:pt x="29" y="322"/>
                    </a:lnTo>
                    <a:lnTo>
                      <a:pt x="42" y="322"/>
                    </a:lnTo>
                    <a:lnTo>
                      <a:pt x="49" y="320"/>
                    </a:lnTo>
                    <a:lnTo>
                      <a:pt x="62" y="320"/>
                    </a:lnTo>
                    <a:lnTo>
                      <a:pt x="75" y="317"/>
                    </a:lnTo>
                    <a:lnTo>
                      <a:pt x="91" y="317"/>
                    </a:lnTo>
                    <a:lnTo>
                      <a:pt x="107" y="315"/>
                    </a:lnTo>
                    <a:lnTo>
                      <a:pt x="125" y="315"/>
                    </a:lnTo>
                    <a:lnTo>
                      <a:pt x="140" y="315"/>
                    </a:lnTo>
                    <a:lnTo>
                      <a:pt x="161" y="315"/>
                    </a:lnTo>
                    <a:lnTo>
                      <a:pt x="179" y="315"/>
                    </a:lnTo>
                    <a:lnTo>
                      <a:pt x="200" y="312"/>
                    </a:lnTo>
                    <a:lnTo>
                      <a:pt x="224" y="309"/>
                    </a:lnTo>
                    <a:lnTo>
                      <a:pt x="247" y="307"/>
                    </a:lnTo>
                    <a:lnTo>
                      <a:pt x="268" y="307"/>
                    </a:lnTo>
                    <a:lnTo>
                      <a:pt x="294" y="304"/>
                    </a:lnTo>
                    <a:lnTo>
                      <a:pt x="320" y="302"/>
                    </a:lnTo>
                    <a:lnTo>
                      <a:pt x="346" y="302"/>
                    </a:lnTo>
                    <a:lnTo>
                      <a:pt x="369" y="302"/>
                    </a:lnTo>
                    <a:lnTo>
                      <a:pt x="398" y="299"/>
                    </a:lnTo>
                    <a:lnTo>
                      <a:pt x="424" y="296"/>
                    </a:lnTo>
                    <a:lnTo>
                      <a:pt x="452" y="294"/>
                    </a:lnTo>
                    <a:lnTo>
                      <a:pt x="481" y="294"/>
                    </a:lnTo>
                    <a:lnTo>
                      <a:pt x="509" y="291"/>
                    </a:lnTo>
                    <a:lnTo>
                      <a:pt x="538" y="289"/>
                    </a:lnTo>
                    <a:lnTo>
                      <a:pt x="572" y="289"/>
                    </a:lnTo>
                    <a:lnTo>
                      <a:pt x="600" y="286"/>
                    </a:lnTo>
                    <a:lnTo>
                      <a:pt x="632" y="283"/>
                    </a:lnTo>
                    <a:lnTo>
                      <a:pt x="660" y="278"/>
                    </a:lnTo>
                    <a:lnTo>
                      <a:pt x="694" y="278"/>
                    </a:lnTo>
                    <a:lnTo>
                      <a:pt x="723" y="273"/>
                    </a:lnTo>
                    <a:lnTo>
                      <a:pt x="756" y="270"/>
                    </a:lnTo>
                    <a:lnTo>
                      <a:pt x="788" y="270"/>
                    </a:lnTo>
                    <a:lnTo>
                      <a:pt x="821" y="268"/>
                    </a:lnTo>
                    <a:lnTo>
                      <a:pt x="853" y="265"/>
                    </a:lnTo>
                    <a:lnTo>
                      <a:pt x="886" y="263"/>
                    </a:lnTo>
                    <a:lnTo>
                      <a:pt x="918" y="257"/>
                    </a:lnTo>
                    <a:lnTo>
                      <a:pt x="951" y="257"/>
                    </a:lnTo>
                    <a:lnTo>
                      <a:pt x="983" y="252"/>
                    </a:lnTo>
                    <a:lnTo>
                      <a:pt x="1014" y="250"/>
                    </a:lnTo>
                    <a:lnTo>
                      <a:pt x="1048" y="250"/>
                    </a:lnTo>
                    <a:lnTo>
                      <a:pt x="1081" y="247"/>
                    </a:lnTo>
                    <a:lnTo>
                      <a:pt x="1112" y="242"/>
                    </a:lnTo>
                    <a:lnTo>
                      <a:pt x="1144" y="239"/>
                    </a:lnTo>
                    <a:lnTo>
                      <a:pt x="1175" y="237"/>
                    </a:lnTo>
                    <a:lnTo>
                      <a:pt x="1206" y="234"/>
                    </a:lnTo>
                    <a:lnTo>
                      <a:pt x="1237" y="229"/>
                    </a:lnTo>
                    <a:lnTo>
                      <a:pt x="1268" y="226"/>
                    </a:lnTo>
                    <a:lnTo>
                      <a:pt x="1300" y="221"/>
                    </a:lnTo>
                    <a:lnTo>
                      <a:pt x="1328" y="221"/>
                    </a:lnTo>
                    <a:lnTo>
                      <a:pt x="1357" y="216"/>
                    </a:lnTo>
                    <a:lnTo>
                      <a:pt x="1385" y="213"/>
                    </a:lnTo>
                    <a:lnTo>
                      <a:pt x="1414" y="208"/>
                    </a:lnTo>
                    <a:lnTo>
                      <a:pt x="1443" y="208"/>
                    </a:lnTo>
                    <a:lnTo>
                      <a:pt x="1471" y="203"/>
                    </a:lnTo>
                    <a:lnTo>
                      <a:pt x="1500" y="200"/>
                    </a:lnTo>
                    <a:lnTo>
                      <a:pt x="1526" y="195"/>
                    </a:lnTo>
                    <a:lnTo>
                      <a:pt x="1552" y="192"/>
                    </a:lnTo>
                    <a:lnTo>
                      <a:pt x="1575" y="187"/>
                    </a:lnTo>
                    <a:lnTo>
                      <a:pt x="1599" y="185"/>
                    </a:lnTo>
                    <a:lnTo>
                      <a:pt x="1622" y="179"/>
                    </a:lnTo>
                    <a:lnTo>
                      <a:pt x="1645" y="177"/>
                    </a:lnTo>
                    <a:lnTo>
                      <a:pt x="1666" y="172"/>
                    </a:lnTo>
                    <a:lnTo>
                      <a:pt x="1690" y="169"/>
                    </a:lnTo>
                    <a:lnTo>
                      <a:pt x="1710" y="164"/>
                    </a:lnTo>
                    <a:lnTo>
                      <a:pt x="1731" y="161"/>
                    </a:lnTo>
                    <a:lnTo>
                      <a:pt x="1749" y="156"/>
                    </a:lnTo>
                    <a:lnTo>
                      <a:pt x="1768" y="151"/>
                    </a:lnTo>
                    <a:lnTo>
                      <a:pt x="1786" y="148"/>
                    </a:lnTo>
                    <a:lnTo>
                      <a:pt x="1804" y="143"/>
                    </a:lnTo>
                    <a:lnTo>
                      <a:pt x="1822" y="138"/>
                    </a:lnTo>
                    <a:lnTo>
                      <a:pt x="1840" y="135"/>
                    </a:lnTo>
                    <a:lnTo>
                      <a:pt x="1856" y="130"/>
                    </a:lnTo>
                    <a:lnTo>
                      <a:pt x="1874" y="127"/>
                    </a:lnTo>
                    <a:lnTo>
                      <a:pt x="1887" y="122"/>
                    </a:lnTo>
                    <a:lnTo>
                      <a:pt x="1903" y="120"/>
                    </a:lnTo>
                    <a:lnTo>
                      <a:pt x="1916" y="114"/>
                    </a:lnTo>
                    <a:lnTo>
                      <a:pt x="1931" y="112"/>
                    </a:lnTo>
                    <a:lnTo>
                      <a:pt x="1944" y="107"/>
                    </a:lnTo>
                    <a:lnTo>
                      <a:pt x="1957" y="104"/>
                    </a:lnTo>
                    <a:lnTo>
                      <a:pt x="1970" y="99"/>
                    </a:lnTo>
                    <a:lnTo>
                      <a:pt x="1983" y="96"/>
                    </a:lnTo>
                    <a:lnTo>
                      <a:pt x="1996" y="91"/>
                    </a:lnTo>
                    <a:lnTo>
                      <a:pt x="2007" y="88"/>
                    </a:lnTo>
                    <a:lnTo>
                      <a:pt x="2017" y="83"/>
                    </a:lnTo>
                    <a:lnTo>
                      <a:pt x="2033" y="81"/>
                    </a:lnTo>
                    <a:lnTo>
                      <a:pt x="2043" y="78"/>
                    </a:lnTo>
                    <a:lnTo>
                      <a:pt x="2053" y="73"/>
                    </a:lnTo>
                    <a:lnTo>
                      <a:pt x="2066" y="70"/>
                    </a:lnTo>
                    <a:lnTo>
                      <a:pt x="2077" y="68"/>
                    </a:lnTo>
                    <a:lnTo>
                      <a:pt x="2095" y="60"/>
                    </a:lnTo>
                    <a:lnTo>
                      <a:pt x="2116" y="52"/>
                    </a:lnTo>
                    <a:lnTo>
                      <a:pt x="2134" y="47"/>
                    </a:lnTo>
                    <a:lnTo>
                      <a:pt x="2155" y="42"/>
                    </a:lnTo>
                    <a:lnTo>
                      <a:pt x="2173" y="36"/>
                    </a:lnTo>
                    <a:lnTo>
                      <a:pt x="2194" y="29"/>
                    </a:lnTo>
                    <a:lnTo>
                      <a:pt x="2212" y="23"/>
                    </a:lnTo>
                    <a:lnTo>
                      <a:pt x="2233" y="21"/>
                    </a:lnTo>
                    <a:lnTo>
                      <a:pt x="2254" y="16"/>
                    </a:lnTo>
                    <a:lnTo>
                      <a:pt x="2274" y="10"/>
                    </a:lnTo>
                    <a:lnTo>
                      <a:pt x="2282" y="8"/>
                    </a:lnTo>
                    <a:lnTo>
                      <a:pt x="2293" y="8"/>
                    </a:lnTo>
                    <a:lnTo>
                      <a:pt x="2303" y="5"/>
                    </a:lnTo>
                    <a:lnTo>
                      <a:pt x="2316" y="5"/>
                    </a:lnTo>
                    <a:lnTo>
                      <a:pt x="2326" y="3"/>
                    </a:lnTo>
                    <a:lnTo>
                      <a:pt x="2337" y="3"/>
                    </a:lnTo>
                    <a:lnTo>
                      <a:pt x="2350" y="0"/>
                    </a:lnTo>
                    <a:lnTo>
                      <a:pt x="2360" y="0"/>
                    </a:lnTo>
                    <a:lnTo>
                      <a:pt x="2373" y="0"/>
                    </a:lnTo>
                    <a:lnTo>
                      <a:pt x="2386" y="0"/>
                    </a:lnTo>
                    <a:lnTo>
                      <a:pt x="2399" y="0"/>
                    </a:lnTo>
                    <a:lnTo>
                      <a:pt x="2415" y="0"/>
                    </a:lnTo>
                    <a:lnTo>
                      <a:pt x="2425" y="0"/>
                    </a:lnTo>
                    <a:lnTo>
                      <a:pt x="2438" y="0"/>
                    </a:lnTo>
                    <a:lnTo>
                      <a:pt x="2451" y="0"/>
                    </a:lnTo>
                    <a:lnTo>
                      <a:pt x="2469" y="0"/>
                    </a:lnTo>
                    <a:lnTo>
                      <a:pt x="2482" y="0"/>
                    </a:lnTo>
                    <a:lnTo>
                      <a:pt x="2498" y="0"/>
                    </a:lnTo>
                    <a:lnTo>
                      <a:pt x="2514" y="0"/>
                    </a:lnTo>
                    <a:lnTo>
                      <a:pt x="2529" y="0"/>
                    </a:lnTo>
                    <a:lnTo>
                      <a:pt x="2545" y="0"/>
                    </a:lnTo>
                    <a:lnTo>
                      <a:pt x="2563" y="0"/>
                    </a:lnTo>
                    <a:lnTo>
                      <a:pt x="2578" y="3"/>
                    </a:lnTo>
                    <a:lnTo>
                      <a:pt x="2597" y="5"/>
                    </a:lnTo>
                    <a:lnTo>
                      <a:pt x="2615" y="5"/>
                    </a:lnTo>
                    <a:lnTo>
                      <a:pt x="2630" y="8"/>
                    </a:lnTo>
                    <a:lnTo>
                      <a:pt x="2651" y="8"/>
                    </a:lnTo>
                    <a:lnTo>
                      <a:pt x="2669" y="13"/>
                    </a:lnTo>
                    <a:lnTo>
                      <a:pt x="2685" y="13"/>
                    </a:lnTo>
                    <a:lnTo>
                      <a:pt x="2706" y="16"/>
                    </a:lnTo>
                    <a:lnTo>
                      <a:pt x="2724" y="16"/>
                    </a:lnTo>
                    <a:lnTo>
                      <a:pt x="2742" y="18"/>
                    </a:lnTo>
                    <a:lnTo>
                      <a:pt x="2763" y="21"/>
                    </a:lnTo>
                    <a:lnTo>
                      <a:pt x="2784" y="23"/>
                    </a:lnTo>
                    <a:lnTo>
                      <a:pt x="2802" y="26"/>
                    </a:lnTo>
                    <a:lnTo>
                      <a:pt x="2823" y="29"/>
                    </a:lnTo>
                    <a:lnTo>
                      <a:pt x="2841" y="29"/>
                    </a:lnTo>
                    <a:lnTo>
                      <a:pt x="2864" y="34"/>
                    </a:lnTo>
                    <a:lnTo>
                      <a:pt x="2883" y="36"/>
                    </a:lnTo>
                    <a:lnTo>
                      <a:pt x="2906" y="39"/>
                    </a:lnTo>
                    <a:lnTo>
                      <a:pt x="2927" y="42"/>
                    </a:lnTo>
                    <a:lnTo>
                      <a:pt x="2948" y="47"/>
                    </a:lnTo>
                    <a:lnTo>
                      <a:pt x="2968" y="49"/>
                    </a:lnTo>
                    <a:lnTo>
                      <a:pt x="2992" y="55"/>
                    </a:lnTo>
                    <a:lnTo>
                      <a:pt x="3013" y="57"/>
                    </a:lnTo>
                    <a:lnTo>
                      <a:pt x="3033" y="60"/>
                    </a:lnTo>
                    <a:lnTo>
                      <a:pt x="3054" y="62"/>
                    </a:lnTo>
                    <a:lnTo>
                      <a:pt x="3078" y="65"/>
                    </a:lnTo>
                    <a:lnTo>
                      <a:pt x="3098" y="70"/>
                    </a:lnTo>
                    <a:lnTo>
                      <a:pt x="3119" y="73"/>
                    </a:lnTo>
                    <a:lnTo>
                      <a:pt x="3143" y="78"/>
                    </a:lnTo>
                    <a:lnTo>
                      <a:pt x="3166" y="83"/>
                    </a:lnTo>
                    <a:lnTo>
                      <a:pt x="3187" y="86"/>
                    </a:lnTo>
                    <a:lnTo>
                      <a:pt x="3210" y="88"/>
                    </a:lnTo>
                    <a:lnTo>
                      <a:pt x="3234" y="94"/>
                    </a:lnTo>
                    <a:lnTo>
                      <a:pt x="3254" y="99"/>
                    </a:lnTo>
                    <a:lnTo>
                      <a:pt x="3278" y="101"/>
                    </a:lnTo>
                    <a:lnTo>
                      <a:pt x="3301" y="107"/>
                    </a:lnTo>
                    <a:lnTo>
                      <a:pt x="3324" y="112"/>
                    </a:lnTo>
                    <a:lnTo>
                      <a:pt x="3348" y="117"/>
                    </a:lnTo>
                    <a:lnTo>
                      <a:pt x="3369" y="122"/>
                    </a:lnTo>
                    <a:lnTo>
                      <a:pt x="3389" y="125"/>
                    </a:lnTo>
                    <a:lnTo>
                      <a:pt x="3413" y="127"/>
                    </a:lnTo>
                    <a:lnTo>
                      <a:pt x="3436" y="135"/>
                    </a:lnTo>
                    <a:lnTo>
                      <a:pt x="3460" y="138"/>
                    </a:lnTo>
                    <a:lnTo>
                      <a:pt x="3483" y="143"/>
                    </a:lnTo>
                    <a:lnTo>
                      <a:pt x="3504" y="148"/>
                    </a:lnTo>
                    <a:lnTo>
                      <a:pt x="3527" y="153"/>
                    </a:lnTo>
                    <a:lnTo>
                      <a:pt x="3548" y="159"/>
                    </a:lnTo>
                    <a:lnTo>
                      <a:pt x="3571" y="164"/>
                    </a:lnTo>
                    <a:lnTo>
                      <a:pt x="3595" y="166"/>
                    </a:lnTo>
                    <a:lnTo>
                      <a:pt x="3618" y="172"/>
                    </a:lnTo>
                    <a:lnTo>
                      <a:pt x="3639" y="177"/>
                    </a:lnTo>
                    <a:lnTo>
                      <a:pt x="3662" y="182"/>
                    </a:lnTo>
                    <a:lnTo>
                      <a:pt x="3686" y="187"/>
                    </a:lnTo>
                    <a:lnTo>
                      <a:pt x="3709" y="192"/>
                    </a:lnTo>
                    <a:lnTo>
                      <a:pt x="3730" y="198"/>
                    </a:lnTo>
                    <a:lnTo>
                      <a:pt x="3753" y="200"/>
                    </a:lnTo>
                    <a:lnTo>
                      <a:pt x="3774" y="208"/>
                    </a:lnTo>
                    <a:lnTo>
                      <a:pt x="3798" y="213"/>
                    </a:lnTo>
                    <a:lnTo>
                      <a:pt x="3821" y="218"/>
                    </a:lnTo>
                    <a:lnTo>
                      <a:pt x="3847" y="224"/>
                    </a:lnTo>
                    <a:lnTo>
                      <a:pt x="3873" y="229"/>
                    </a:lnTo>
                    <a:lnTo>
                      <a:pt x="3899" y="237"/>
                    </a:lnTo>
                    <a:lnTo>
                      <a:pt x="3922" y="242"/>
                    </a:lnTo>
                    <a:lnTo>
                      <a:pt x="3951" y="247"/>
                    </a:lnTo>
                    <a:lnTo>
                      <a:pt x="3977" y="252"/>
                    </a:lnTo>
                    <a:lnTo>
                      <a:pt x="4005" y="257"/>
                    </a:lnTo>
                    <a:lnTo>
                      <a:pt x="4031" y="265"/>
                    </a:lnTo>
                    <a:lnTo>
                      <a:pt x="4060" y="270"/>
                    </a:lnTo>
                    <a:lnTo>
                      <a:pt x="4089" y="276"/>
                    </a:lnTo>
                    <a:lnTo>
                      <a:pt x="4117" y="283"/>
                    </a:lnTo>
                    <a:lnTo>
                      <a:pt x="4143" y="289"/>
                    </a:lnTo>
                    <a:lnTo>
                      <a:pt x="4172" y="294"/>
                    </a:lnTo>
                    <a:lnTo>
                      <a:pt x="4200" y="302"/>
                    </a:lnTo>
                    <a:lnTo>
                      <a:pt x="4229" y="307"/>
                    </a:lnTo>
                    <a:lnTo>
                      <a:pt x="4258" y="315"/>
                    </a:lnTo>
                    <a:lnTo>
                      <a:pt x="4289" y="320"/>
                    </a:lnTo>
                    <a:lnTo>
                      <a:pt x="4317" y="325"/>
                    </a:lnTo>
                    <a:lnTo>
                      <a:pt x="4349" y="333"/>
                    </a:lnTo>
                    <a:lnTo>
                      <a:pt x="4377" y="338"/>
                    </a:lnTo>
                    <a:lnTo>
                      <a:pt x="4406" y="343"/>
                    </a:lnTo>
                    <a:lnTo>
                      <a:pt x="4434" y="351"/>
                    </a:lnTo>
                    <a:lnTo>
                      <a:pt x="4463" y="356"/>
                    </a:lnTo>
                    <a:lnTo>
                      <a:pt x="4492" y="361"/>
                    </a:lnTo>
                    <a:lnTo>
                      <a:pt x="4520" y="367"/>
                    </a:lnTo>
                    <a:lnTo>
                      <a:pt x="4549" y="372"/>
                    </a:lnTo>
                    <a:lnTo>
                      <a:pt x="4580" y="380"/>
                    </a:lnTo>
                    <a:lnTo>
                      <a:pt x="4606" y="382"/>
                    </a:lnTo>
                    <a:lnTo>
                      <a:pt x="4635" y="387"/>
                    </a:lnTo>
                    <a:lnTo>
                      <a:pt x="4663" y="393"/>
                    </a:lnTo>
                    <a:lnTo>
                      <a:pt x="4692" y="398"/>
                    </a:lnTo>
                    <a:lnTo>
                      <a:pt x="4718" y="400"/>
                    </a:lnTo>
                    <a:lnTo>
                      <a:pt x="4744" y="406"/>
                    </a:lnTo>
                    <a:lnTo>
                      <a:pt x="4770" y="408"/>
                    </a:lnTo>
                    <a:lnTo>
                      <a:pt x="4798" y="413"/>
                    </a:lnTo>
                    <a:lnTo>
                      <a:pt x="4824" y="416"/>
                    </a:lnTo>
                    <a:lnTo>
                      <a:pt x="4848" y="421"/>
                    </a:lnTo>
                    <a:lnTo>
                      <a:pt x="4874" y="424"/>
                    </a:lnTo>
                    <a:lnTo>
                      <a:pt x="4900" y="429"/>
                    </a:lnTo>
                    <a:lnTo>
                      <a:pt x="4923" y="432"/>
                    </a:lnTo>
                    <a:lnTo>
                      <a:pt x="4946" y="437"/>
                    </a:lnTo>
                    <a:lnTo>
                      <a:pt x="4970" y="437"/>
                    </a:lnTo>
                    <a:lnTo>
                      <a:pt x="4996" y="442"/>
                    </a:lnTo>
                    <a:lnTo>
                      <a:pt x="5017" y="442"/>
                    </a:lnTo>
                    <a:lnTo>
                      <a:pt x="5037" y="445"/>
                    </a:lnTo>
                    <a:lnTo>
                      <a:pt x="5058" y="445"/>
                    </a:lnTo>
                    <a:lnTo>
                      <a:pt x="5079" y="447"/>
                    </a:lnTo>
                    <a:lnTo>
                      <a:pt x="5097" y="447"/>
                    </a:lnTo>
                    <a:lnTo>
                      <a:pt x="5118" y="447"/>
                    </a:lnTo>
                    <a:lnTo>
                      <a:pt x="5136" y="447"/>
                    </a:lnTo>
                    <a:lnTo>
                      <a:pt x="5154" y="450"/>
                    </a:lnTo>
                    <a:lnTo>
                      <a:pt x="5170" y="447"/>
                    </a:lnTo>
                    <a:lnTo>
                      <a:pt x="5188" y="447"/>
                    </a:lnTo>
                    <a:lnTo>
                      <a:pt x="5204" y="447"/>
                    </a:lnTo>
                    <a:lnTo>
                      <a:pt x="5217" y="447"/>
                    </a:lnTo>
                    <a:lnTo>
                      <a:pt x="5232" y="445"/>
                    </a:lnTo>
                    <a:lnTo>
                      <a:pt x="5245" y="445"/>
                    </a:lnTo>
                    <a:lnTo>
                      <a:pt x="5256" y="442"/>
                    </a:lnTo>
                    <a:lnTo>
                      <a:pt x="5269" y="439"/>
                    </a:lnTo>
                    <a:lnTo>
                      <a:pt x="5290" y="432"/>
                    </a:lnTo>
                    <a:lnTo>
                      <a:pt x="5310" y="426"/>
                    </a:lnTo>
                    <a:lnTo>
                      <a:pt x="5326" y="421"/>
                    </a:lnTo>
                    <a:lnTo>
                      <a:pt x="5344" y="413"/>
                    </a:lnTo>
                    <a:lnTo>
                      <a:pt x="5362" y="408"/>
                    </a:lnTo>
                    <a:lnTo>
                      <a:pt x="5381" y="406"/>
                    </a:lnTo>
                    <a:lnTo>
                      <a:pt x="5396" y="400"/>
                    </a:lnTo>
                    <a:lnTo>
                      <a:pt x="5412" y="395"/>
                    </a:lnTo>
                    <a:lnTo>
                      <a:pt x="5425" y="390"/>
                    </a:lnTo>
                    <a:lnTo>
                      <a:pt x="5438" y="385"/>
                    </a:lnTo>
                    <a:lnTo>
                      <a:pt x="5453" y="380"/>
                    </a:lnTo>
                    <a:lnTo>
                      <a:pt x="5466" y="377"/>
                    </a:lnTo>
                    <a:lnTo>
                      <a:pt x="5479" y="372"/>
                    </a:lnTo>
                    <a:lnTo>
                      <a:pt x="5492" y="367"/>
                    </a:lnTo>
                    <a:lnTo>
                      <a:pt x="5503" y="364"/>
                    </a:lnTo>
                    <a:lnTo>
                      <a:pt x="5516" y="359"/>
                    </a:lnTo>
                    <a:lnTo>
                      <a:pt x="5526" y="354"/>
                    </a:lnTo>
                    <a:lnTo>
                      <a:pt x="5536" y="351"/>
                    </a:lnTo>
                    <a:lnTo>
                      <a:pt x="5549" y="346"/>
                    </a:lnTo>
                    <a:lnTo>
                      <a:pt x="5560" y="343"/>
                    </a:lnTo>
                    <a:lnTo>
                      <a:pt x="5573" y="338"/>
                    </a:lnTo>
                    <a:lnTo>
                      <a:pt x="5583" y="335"/>
                    </a:lnTo>
                    <a:lnTo>
                      <a:pt x="5594" y="330"/>
                    </a:lnTo>
                    <a:lnTo>
                      <a:pt x="5607" y="328"/>
                    </a:lnTo>
                    <a:lnTo>
                      <a:pt x="5617" y="322"/>
                    </a:lnTo>
                    <a:lnTo>
                      <a:pt x="5630" y="322"/>
                    </a:lnTo>
                    <a:lnTo>
                      <a:pt x="5640" y="317"/>
                    </a:lnTo>
                    <a:lnTo>
                      <a:pt x="5653" y="315"/>
                    </a:lnTo>
                    <a:lnTo>
                      <a:pt x="5664" y="312"/>
                    </a:lnTo>
                    <a:lnTo>
                      <a:pt x="5679" y="309"/>
                    </a:lnTo>
                    <a:lnTo>
                      <a:pt x="5692" y="307"/>
                    </a:lnTo>
                    <a:lnTo>
                      <a:pt x="5708" y="304"/>
                    </a:lnTo>
                    <a:lnTo>
                      <a:pt x="5708" y="1451"/>
                    </a:lnTo>
                    <a:lnTo>
                      <a:pt x="0" y="1308"/>
                    </a:lnTo>
                    <a:lnTo>
                      <a:pt x="0" y="325"/>
                    </a:lnTo>
                    <a:lnTo>
                      <a:pt x="0" y="325"/>
                    </a:lnTo>
                    <a:close/>
                  </a:path>
                </a:pathLst>
              </a:custGeom>
              <a:solidFill>
                <a:srgbClr val="99C299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2" name="Freeform 44"/>
              <p:cNvSpPr>
                <a:spLocks/>
              </p:cNvSpPr>
              <p:nvPr/>
            </p:nvSpPr>
            <p:spPr bwMode="auto">
              <a:xfrm>
                <a:off x="55" y="2339"/>
                <a:ext cx="3600" cy="817"/>
              </a:xfrm>
              <a:custGeom>
                <a:avLst/>
                <a:gdLst/>
                <a:ahLst/>
                <a:cxnLst>
                  <a:cxn ang="0">
                    <a:pos x="696" y="409"/>
                  </a:cxn>
                  <a:cxn ang="0">
                    <a:pos x="777" y="388"/>
                  </a:cxn>
                  <a:cxn ang="0">
                    <a:pos x="889" y="367"/>
                  </a:cxn>
                  <a:cxn ang="0">
                    <a:pos x="1019" y="338"/>
                  </a:cxn>
                  <a:cxn ang="0">
                    <a:pos x="1159" y="305"/>
                  </a:cxn>
                  <a:cxn ang="0">
                    <a:pos x="1302" y="268"/>
                  </a:cxn>
                  <a:cxn ang="0">
                    <a:pos x="1442" y="232"/>
                  </a:cxn>
                  <a:cxn ang="0">
                    <a:pos x="1572" y="195"/>
                  </a:cxn>
                  <a:cxn ang="0">
                    <a:pos x="1679" y="159"/>
                  </a:cxn>
                  <a:cxn ang="0">
                    <a:pos x="1767" y="125"/>
                  </a:cxn>
                  <a:cxn ang="0">
                    <a:pos x="1855" y="89"/>
                  </a:cxn>
                  <a:cxn ang="0">
                    <a:pos x="1970" y="37"/>
                  </a:cxn>
                  <a:cxn ang="0">
                    <a:pos x="2082" y="8"/>
                  </a:cxn>
                  <a:cxn ang="0">
                    <a:pos x="2167" y="0"/>
                  </a:cxn>
                  <a:cxn ang="0">
                    <a:pos x="2256" y="6"/>
                  </a:cxn>
                  <a:cxn ang="0">
                    <a:pos x="2355" y="11"/>
                  </a:cxn>
                  <a:cxn ang="0">
                    <a:pos x="2469" y="26"/>
                  </a:cxn>
                  <a:cxn ang="0">
                    <a:pos x="2588" y="45"/>
                  </a:cxn>
                  <a:cxn ang="0">
                    <a:pos x="2708" y="65"/>
                  </a:cxn>
                  <a:cxn ang="0">
                    <a:pos x="2822" y="86"/>
                  </a:cxn>
                  <a:cxn ang="0">
                    <a:pos x="2924" y="104"/>
                  </a:cxn>
                  <a:cxn ang="0">
                    <a:pos x="3015" y="125"/>
                  </a:cxn>
                  <a:cxn ang="0">
                    <a:pos x="3090" y="143"/>
                  </a:cxn>
                  <a:cxn ang="0">
                    <a:pos x="3020" y="175"/>
                  </a:cxn>
                  <a:cxn ang="0">
                    <a:pos x="2937" y="206"/>
                  </a:cxn>
                  <a:cxn ang="0">
                    <a:pos x="2851" y="227"/>
                  </a:cxn>
                  <a:cxn ang="0">
                    <a:pos x="2760" y="234"/>
                  </a:cxn>
                  <a:cxn ang="0">
                    <a:pos x="2656" y="224"/>
                  </a:cxn>
                  <a:cxn ang="0">
                    <a:pos x="2531" y="216"/>
                  </a:cxn>
                  <a:cxn ang="0">
                    <a:pos x="2456" y="216"/>
                  </a:cxn>
                  <a:cxn ang="0">
                    <a:pos x="2373" y="219"/>
                  </a:cxn>
                  <a:cxn ang="0">
                    <a:pos x="2274" y="227"/>
                  </a:cxn>
                  <a:cxn ang="0">
                    <a:pos x="2165" y="245"/>
                  </a:cxn>
                  <a:cxn ang="0">
                    <a:pos x="2037" y="266"/>
                  </a:cxn>
                  <a:cxn ang="0">
                    <a:pos x="1905" y="297"/>
                  </a:cxn>
                  <a:cxn ang="0">
                    <a:pos x="1764" y="331"/>
                  </a:cxn>
                  <a:cxn ang="0">
                    <a:pos x="1632" y="367"/>
                  </a:cxn>
                  <a:cxn ang="0">
                    <a:pos x="1507" y="401"/>
                  </a:cxn>
                  <a:cxn ang="0">
                    <a:pos x="1398" y="432"/>
                  </a:cxn>
                  <a:cxn ang="0">
                    <a:pos x="1312" y="458"/>
                  </a:cxn>
                  <a:cxn ang="0">
                    <a:pos x="1234" y="481"/>
                  </a:cxn>
                  <a:cxn ang="0">
                    <a:pos x="1260" y="476"/>
                  </a:cxn>
                  <a:cxn ang="0">
                    <a:pos x="1343" y="468"/>
                  </a:cxn>
                  <a:cxn ang="0">
                    <a:pos x="1421" y="466"/>
                  </a:cxn>
                  <a:cxn ang="0">
                    <a:pos x="1523" y="466"/>
                  </a:cxn>
                  <a:cxn ang="0">
                    <a:pos x="1642" y="471"/>
                  </a:cxn>
                  <a:cxn ang="0">
                    <a:pos x="1785" y="481"/>
                  </a:cxn>
                  <a:cxn ang="0">
                    <a:pos x="1954" y="500"/>
                  </a:cxn>
                  <a:cxn ang="0">
                    <a:pos x="2152" y="528"/>
                  </a:cxn>
                  <a:cxn ang="0">
                    <a:pos x="2368" y="562"/>
                  </a:cxn>
                  <a:cxn ang="0">
                    <a:pos x="2596" y="604"/>
                  </a:cxn>
                  <a:cxn ang="0">
                    <a:pos x="2822" y="648"/>
                  </a:cxn>
                  <a:cxn ang="0">
                    <a:pos x="3041" y="695"/>
                  </a:cxn>
                  <a:cxn ang="0">
                    <a:pos x="3233" y="736"/>
                  </a:cxn>
                  <a:cxn ang="0">
                    <a:pos x="3397" y="770"/>
                  </a:cxn>
                  <a:cxn ang="0">
                    <a:pos x="3516" y="796"/>
                  </a:cxn>
                  <a:cxn ang="0">
                    <a:pos x="3600" y="817"/>
                  </a:cxn>
                </a:cxnLst>
                <a:rect l="0" t="0" r="r" b="b"/>
                <a:pathLst>
                  <a:path w="3600" h="817">
                    <a:moveTo>
                      <a:pt x="634" y="424"/>
                    </a:moveTo>
                    <a:lnTo>
                      <a:pt x="634" y="422"/>
                    </a:lnTo>
                    <a:lnTo>
                      <a:pt x="639" y="419"/>
                    </a:lnTo>
                    <a:lnTo>
                      <a:pt x="647" y="416"/>
                    </a:lnTo>
                    <a:lnTo>
                      <a:pt x="662" y="416"/>
                    </a:lnTo>
                    <a:lnTo>
                      <a:pt x="675" y="411"/>
                    </a:lnTo>
                    <a:lnTo>
                      <a:pt x="696" y="409"/>
                    </a:lnTo>
                    <a:lnTo>
                      <a:pt x="704" y="403"/>
                    </a:lnTo>
                    <a:lnTo>
                      <a:pt x="717" y="403"/>
                    </a:lnTo>
                    <a:lnTo>
                      <a:pt x="727" y="401"/>
                    </a:lnTo>
                    <a:lnTo>
                      <a:pt x="740" y="401"/>
                    </a:lnTo>
                    <a:lnTo>
                      <a:pt x="753" y="396"/>
                    </a:lnTo>
                    <a:lnTo>
                      <a:pt x="764" y="393"/>
                    </a:lnTo>
                    <a:lnTo>
                      <a:pt x="777" y="388"/>
                    </a:lnTo>
                    <a:lnTo>
                      <a:pt x="792" y="388"/>
                    </a:lnTo>
                    <a:lnTo>
                      <a:pt x="808" y="383"/>
                    </a:lnTo>
                    <a:lnTo>
                      <a:pt x="824" y="380"/>
                    </a:lnTo>
                    <a:lnTo>
                      <a:pt x="839" y="375"/>
                    </a:lnTo>
                    <a:lnTo>
                      <a:pt x="857" y="372"/>
                    </a:lnTo>
                    <a:lnTo>
                      <a:pt x="873" y="367"/>
                    </a:lnTo>
                    <a:lnTo>
                      <a:pt x="889" y="367"/>
                    </a:lnTo>
                    <a:lnTo>
                      <a:pt x="907" y="359"/>
                    </a:lnTo>
                    <a:lnTo>
                      <a:pt x="925" y="359"/>
                    </a:lnTo>
                    <a:lnTo>
                      <a:pt x="943" y="351"/>
                    </a:lnTo>
                    <a:lnTo>
                      <a:pt x="961" y="351"/>
                    </a:lnTo>
                    <a:lnTo>
                      <a:pt x="982" y="344"/>
                    </a:lnTo>
                    <a:lnTo>
                      <a:pt x="1003" y="344"/>
                    </a:lnTo>
                    <a:lnTo>
                      <a:pt x="1019" y="338"/>
                    </a:lnTo>
                    <a:lnTo>
                      <a:pt x="1039" y="333"/>
                    </a:lnTo>
                    <a:lnTo>
                      <a:pt x="1057" y="328"/>
                    </a:lnTo>
                    <a:lnTo>
                      <a:pt x="1078" y="323"/>
                    </a:lnTo>
                    <a:lnTo>
                      <a:pt x="1096" y="318"/>
                    </a:lnTo>
                    <a:lnTo>
                      <a:pt x="1117" y="315"/>
                    </a:lnTo>
                    <a:lnTo>
                      <a:pt x="1138" y="310"/>
                    </a:lnTo>
                    <a:lnTo>
                      <a:pt x="1159" y="305"/>
                    </a:lnTo>
                    <a:lnTo>
                      <a:pt x="1180" y="299"/>
                    </a:lnTo>
                    <a:lnTo>
                      <a:pt x="1200" y="294"/>
                    </a:lnTo>
                    <a:lnTo>
                      <a:pt x="1219" y="286"/>
                    </a:lnTo>
                    <a:lnTo>
                      <a:pt x="1239" y="284"/>
                    </a:lnTo>
                    <a:lnTo>
                      <a:pt x="1260" y="279"/>
                    </a:lnTo>
                    <a:lnTo>
                      <a:pt x="1281" y="273"/>
                    </a:lnTo>
                    <a:lnTo>
                      <a:pt x="1302" y="268"/>
                    </a:lnTo>
                    <a:lnTo>
                      <a:pt x="1323" y="266"/>
                    </a:lnTo>
                    <a:lnTo>
                      <a:pt x="1343" y="258"/>
                    </a:lnTo>
                    <a:lnTo>
                      <a:pt x="1362" y="253"/>
                    </a:lnTo>
                    <a:lnTo>
                      <a:pt x="1380" y="247"/>
                    </a:lnTo>
                    <a:lnTo>
                      <a:pt x="1401" y="245"/>
                    </a:lnTo>
                    <a:lnTo>
                      <a:pt x="1421" y="237"/>
                    </a:lnTo>
                    <a:lnTo>
                      <a:pt x="1442" y="232"/>
                    </a:lnTo>
                    <a:lnTo>
                      <a:pt x="1460" y="227"/>
                    </a:lnTo>
                    <a:lnTo>
                      <a:pt x="1481" y="224"/>
                    </a:lnTo>
                    <a:lnTo>
                      <a:pt x="1499" y="216"/>
                    </a:lnTo>
                    <a:lnTo>
                      <a:pt x="1518" y="211"/>
                    </a:lnTo>
                    <a:lnTo>
                      <a:pt x="1536" y="206"/>
                    </a:lnTo>
                    <a:lnTo>
                      <a:pt x="1554" y="201"/>
                    </a:lnTo>
                    <a:lnTo>
                      <a:pt x="1572" y="195"/>
                    </a:lnTo>
                    <a:lnTo>
                      <a:pt x="1588" y="193"/>
                    </a:lnTo>
                    <a:lnTo>
                      <a:pt x="1606" y="188"/>
                    </a:lnTo>
                    <a:lnTo>
                      <a:pt x="1622" y="182"/>
                    </a:lnTo>
                    <a:lnTo>
                      <a:pt x="1635" y="177"/>
                    </a:lnTo>
                    <a:lnTo>
                      <a:pt x="1650" y="172"/>
                    </a:lnTo>
                    <a:lnTo>
                      <a:pt x="1663" y="167"/>
                    </a:lnTo>
                    <a:lnTo>
                      <a:pt x="1679" y="159"/>
                    </a:lnTo>
                    <a:lnTo>
                      <a:pt x="1692" y="154"/>
                    </a:lnTo>
                    <a:lnTo>
                      <a:pt x="1707" y="151"/>
                    </a:lnTo>
                    <a:lnTo>
                      <a:pt x="1720" y="143"/>
                    </a:lnTo>
                    <a:lnTo>
                      <a:pt x="1733" y="141"/>
                    </a:lnTo>
                    <a:lnTo>
                      <a:pt x="1744" y="136"/>
                    </a:lnTo>
                    <a:lnTo>
                      <a:pt x="1757" y="130"/>
                    </a:lnTo>
                    <a:lnTo>
                      <a:pt x="1767" y="125"/>
                    </a:lnTo>
                    <a:lnTo>
                      <a:pt x="1777" y="123"/>
                    </a:lnTo>
                    <a:lnTo>
                      <a:pt x="1788" y="115"/>
                    </a:lnTo>
                    <a:lnTo>
                      <a:pt x="1798" y="112"/>
                    </a:lnTo>
                    <a:lnTo>
                      <a:pt x="1809" y="110"/>
                    </a:lnTo>
                    <a:lnTo>
                      <a:pt x="1822" y="104"/>
                    </a:lnTo>
                    <a:lnTo>
                      <a:pt x="1837" y="94"/>
                    </a:lnTo>
                    <a:lnTo>
                      <a:pt x="1855" y="89"/>
                    </a:lnTo>
                    <a:lnTo>
                      <a:pt x="1874" y="78"/>
                    </a:lnTo>
                    <a:lnTo>
                      <a:pt x="1892" y="73"/>
                    </a:lnTo>
                    <a:lnTo>
                      <a:pt x="1907" y="65"/>
                    </a:lnTo>
                    <a:lnTo>
                      <a:pt x="1926" y="58"/>
                    </a:lnTo>
                    <a:lnTo>
                      <a:pt x="1941" y="52"/>
                    </a:lnTo>
                    <a:lnTo>
                      <a:pt x="1957" y="45"/>
                    </a:lnTo>
                    <a:lnTo>
                      <a:pt x="1970" y="37"/>
                    </a:lnTo>
                    <a:lnTo>
                      <a:pt x="1985" y="32"/>
                    </a:lnTo>
                    <a:lnTo>
                      <a:pt x="1998" y="26"/>
                    </a:lnTo>
                    <a:lnTo>
                      <a:pt x="2017" y="24"/>
                    </a:lnTo>
                    <a:lnTo>
                      <a:pt x="2032" y="16"/>
                    </a:lnTo>
                    <a:lnTo>
                      <a:pt x="2048" y="16"/>
                    </a:lnTo>
                    <a:lnTo>
                      <a:pt x="2063" y="11"/>
                    </a:lnTo>
                    <a:lnTo>
                      <a:pt x="2082" y="8"/>
                    </a:lnTo>
                    <a:lnTo>
                      <a:pt x="2097" y="6"/>
                    </a:lnTo>
                    <a:lnTo>
                      <a:pt x="2115" y="3"/>
                    </a:lnTo>
                    <a:lnTo>
                      <a:pt x="2126" y="0"/>
                    </a:lnTo>
                    <a:lnTo>
                      <a:pt x="2134" y="0"/>
                    </a:lnTo>
                    <a:lnTo>
                      <a:pt x="2147" y="0"/>
                    </a:lnTo>
                    <a:lnTo>
                      <a:pt x="2157" y="0"/>
                    </a:lnTo>
                    <a:lnTo>
                      <a:pt x="2167" y="0"/>
                    </a:lnTo>
                    <a:lnTo>
                      <a:pt x="2178" y="0"/>
                    </a:lnTo>
                    <a:lnTo>
                      <a:pt x="2191" y="0"/>
                    </a:lnTo>
                    <a:lnTo>
                      <a:pt x="2204" y="0"/>
                    </a:lnTo>
                    <a:lnTo>
                      <a:pt x="2214" y="0"/>
                    </a:lnTo>
                    <a:lnTo>
                      <a:pt x="2225" y="0"/>
                    </a:lnTo>
                    <a:lnTo>
                      <a:pt x="2240" y="3"/>
                    </a:lnTo>
                    <a:lnTo>
                      <a:pt x="2256" y="6"/>
                    </a:lnTo>
                    <a:lnTo>
                      <a:pt x="2266" y="6"/>
                    </a:lnTo>
                    <a:lnTo>
                      <a:pt x="2279" y="6"/>
                    </a:lnTo>
                    <a:lnTo>
                      <a:pt x="2292" y="6"/>
                    </a:lnTo>
                    <a:lnTo>
                      <a:pt x="2310" y="8"/>
                    </a:lnTo>
                    <a:lnTo>
                      <a:pt x="2323" y="8"/>
                    </a:lnTo>
                    <a:lnTo>
                      <a:pt x="2339" y="8"/>
                    </a:lnTo>
                    <a:lnTo>
                      <a:pt x="2355" y="11"/>
                    </a:lnTo>
                    <a:lnTo>
                      <a:pt x="2370" y="16"/>
                    </a:lnTo>
                    <a:lnTo>
                      <a:pt x="2386" y="16"/>
                    </a:lnTo>
                    <a:lnTo>
                      <a:pt x="2401" y="16"/>
                    </a:lnTo>
                    <a:lnTo>
                      <a:pt x="2417" y="19"/>
                    </a:lnTo>
                    <a:lnTo>
                      <a:pt x="2435" y="21"/>
                    </a:lnTo>
                    <a:lnTo>
                      <a:pt x="2453" y="24"/>
                    </a:lnTo>
                    <a:lnTo>
                      <a:pt x="2469" y="26"/>
                    </a:lnTo>
                    <a:lnTo>
                      <a:pt x="2487" y="29"/>
                    </a:lnTo>
                    <a:lnTo>
                      <a:pt x="2503" y="32"/>
                    </a:lnTo>
                    <a:lnTo>
                      <a:pt x="2521" y="32"/>
                    </a:lnTo>
                    <a:lnTo>
                      <a:pt x="2539" y="37"/>
                    </a:lnTo>
                    <a:lnTo>
                      <a:pt x="2555" y="37"/>
                    </a:lnTo>
                    <a:lnTo>
                      <a:pt x="2573" y="42"/>
                    </a:lnTo>
                    <a:lnTo>
                      <a:pt x="2588" y="45"/>
                    </a:lnTo>
                    <a:lnTo>
                      <a:pt x="2607" y="47"/>
                    </a:lnTo>
                    <a:lnTo>
                      <a:pt x="2625" y="50"/>
                    </a:lnTo>
                    <a:lnTo>
                      <a:pt x="2640" y="52"/>
                    </a:lnTo>
                    <a:lnTo>
                      <a:pt x="2659" y="55"/>
                    </a:lnTo>
                    <a:lnTo>
                      <a:pt x="2674" y="58"/>
                    </a:lnTo>
                    <a:lnTo>
                      <a:pt x="2692" y="60"/>
                    </a:lnTo>
                    <a:lnTo>
                      <a:pt x="2708" y="65"/>
                    </a:lnTo>
                    <a:lnTo>
                      <a:pt x="2726" y="68"/>
                    </a:lnTo>
                    <a:lnTo>
                      <a:pt x="2744" y="73"/>
                    </a:lnTo>
                    <a:lnTo>
                      <a:pt x="2760" y="73"/>
                    </a:lnTo>
                    <a:lnTo>
                      <a:pt x="2778" y="81"/>
                    </a:lnTo>
                    <a:lnTo>
                      <a:pt x="2794" y="81"/>
                    </a:lnTo>
                    <a:lnTo>
                      <a:pt x="2809" y="84"/>
                    </a:lnTo>
                    <a:lnTo>
                      <a:pt x="2822" y="86"/>
                    </a:lnTo>
                    <a:lnTo>
                      <a:pt x="2838" y="89"/>
                    </a:lnTo>
                    <a:lnTo>
                      <a:pt x="2851" y="91"/>
                    </a:lnTo>
                    <a:lnTo>
                      <a:pt x="2867" y="94"/>
                    </a:lnTo>
                    <a:lnTo>
                      <a:pt x="2882" y="97"/>
                    </a:lnTo>
                    <a:lnTo>
                      <a:pt x="2898" y="102"/>
                    </a:lnTo>
                    <a:lnTo>
                      <a:pt x="2911" y="102"/>
                    </a:lnTo>
                    <a:lnTo>
                      <a:pt x="2924" y="104"/>
                    </a:lnTo>
                    <a:lnTo>
                      <a:pt x="2937" y="107"/>
                    </a:lnTo>
                    <a:lnTo>
                      <a:pt x="2950" y="110"/>
                    </a:lnTo>
                    <a:lnTo>
                      <a:pt x="2963" y="112"/>
                    </a:lnTo>
                    <a:lnTo>
                      <a:pt x="2973" y="115"/>
                    </a:lnTo>
                    <a:lnTo>
                      <a:pt x="2986" y="117"/>
                    </a:lnTo>
                    <a:lnTo>
                      <a:pt x="2999" y="123"/>
                    </a:lnTo>
                    <a:lnTo>
                      <a:pt x="3015" y="125"/>
                    </a:lnTo>
                    <a:lnTo>
                      <a:pt x="3036" y="130"/>
                    </a:lnTo>
                    <a:lnTo>
                      <a:pt x="3051" y="133"/>
                    </a:lnTo>
                    <a:lnTo>
                      <a:pt x="3064" y="138"/>
                    </a:lnTo>
                    <a:lnTo>
                      <a:pt x="3072" y="138"/>
                    </a:lnTo>
                    <a:lnTo>
                      <a:pt x="3082" y="141"/>
                    </a:lnTo>
                    <a:lnTo>
                      <a:pt x="3088" y="141"/>
                    </a:lnTo>
                    <a:lnTo>
                      <a:pt x="3090" y="143"/>
                    </a:lnTo>
                    <a:lnTo>
                      <a:pt x="3088" y="143"/>
                    </a:lnTo>
                    <a:lnTo>
                      <a:pt x="3082" y="143"/>
                    </a:lnTo>
                    <a:lnTo>
                      <a:pt x="3075" y="149"/>
                    </a:lnTo>
                    <a:lnTo>
                      <a:pt x="3064" y="154"/>
                    </a:lnTo>
                    <a:lnTo>
                      <a:pt x="3051" y="159"/>
                    </a:lnTo>
                    <a:lnTo>
                      <a:pt x="3036" y="167"/>
                    </a:lnTo>
                    <a:lnTo>
                      <a:pt x="3020" y="175"/>
                    </a:lnTo>
                    <a:lnTo>
                      <a:pt x="3002" y="182"/>
                    </a:lnTo>
                    <a:lnTo>
                      <a:pt x="2991" y="188"/>
                    </a:lnTo>
                    <a:lnTo>
                      <a:pt x="2978" y="190"/>
                    </a:lnTo>
                    <a:lnTo>
                      <a:pt x="2968" y="195"/>
                    </a:lnTo>
                    <a:lnTo>
                      <a:pt x="2958" y="198"/>
                    </a:lnTo>
                    <a:lnTo>
                      <a:pt x="2947" y="201"/>
                    </a:lnTo>
                    <a:lnTo>
                      <a:pt x="2937" y="206"/>
                    </a:lnTo>
                    <a:lnTo>
                      <a:pt x="2924" y="208"/>
                    </a:lnTo>
                    <a:lnTo>
                      <a:pt x="2913" y="214"/>
                    </a:lnTo>
                    <a:lnTo>
                      <a:pt x="2900" y="216"/>
                    </a:lnTo>
                    <a:lnTo>
                      <a:pt x="2887" y="219"/>
                    </a:lnTo>
                    <a:lnTo>
                      <a:pt x="2874" y="221"/>
                    </a:lnTo>
                    <a:lnTo>
                      <a:pt x="2864" y="224"/>
                    </a:lnTo>
                    <a:lnTo>
                      <a:pt x="2851" y="227"/>
                    </a:lnTo>
                    <a:lnTo>
                      <a:pt x="2838" y="229"/>
                    </a:lnTo>
                    <a:lnTo>
                      <a:pt x="2825" y="232"/>
                    </a:lnTo>
                    <a:lnTo>
                      <a:pt x="2815" y="234"/>
                    </a:lnTo>
                    <a:lnTo>
                      <a:pt x="2799" y="234"/>
                    </a:lnTo>
                    <a:lnTo>
                      <a:pt x="2786" y="234"/>
                    </a:lnTo>
                    <a:lnTo>
                      <a:pt x="2773" y="234"/>
                    </a:lnTo>
                    <a:lnTo>
                      <a:pt x="2760" y="234"/>
                    </a:lnTo>
                    <a:lnTo>
                      <a:pt x="2744" y="232"/>
                    </a:lnTo>
                    <a:lnTo>
                      <a:pt x="2731" y="232"/>
                    </a:lnTo>
                    <a:lnTo>
                      <a:pt x="2716" y="232"/>
                    </a:lnTo>
                    <a:lnTo>
                      <a:pt x="2703" y="232"/>
                    </a:lnTo>
                    <a:lnTo>
                      <a:pt x="2687" y="229"/>
                    </a:lnTo>
                    <a:lnTo>
                      <a:pt x="2672" y="227"/>
                    </a:lnTo>
                    <a:lnTo>
                      <a:pt x="2656" y="224"/>
                    </a:lnTo>
                    <a:lnTo>
                      <a:pt x="2640" y="224"/>
                    </a:lnTo>
                    <a:lnTo>
                      <a:pt x="2625" y="224"/>
                    </a:lnTo>
                    <a:lnTo>
                      <a:pt x="2607" y="221"/>
                    </a:lnTo>
                    <a:lnTo>
                      <a:pt x="2588" y="221"/>
                    </a:lnTo>
                    <a:lnTo>
                      <a:pt x="2573" y="221"/>
                    </a:lnTo>
                    <a:lnTo>
                      <a:pt x="2552" y="219"/>
                    </a:lnTo>
                    <a:lnTo>
                      <a:pt x="2531" y="216"/>
                    </a:lnTo>
                    <a:lnTo>
                      <a:pt x="2521" y="216"/>
                    </a:lnTo>
                    <a:lnTo>
                      <a:pt x="2510" y="216"/>
                    </a:lnTo>
                    <a:lnTo>
                      <a:pt x="2500" y="216"/>
                    </a:lnTo>
                    <a:lnTo>
                      <a:pt x="2490" y="216"/>
                    </a:lnTo>
                    <a:lnTo>
                      <a:pt x="2479" y="216"/>
                    </a:lnTo>
                    <a:lnTo>
                      <a:pt x="2466" y="216"/>
                    </a:lnTo>
                    <a:lnTo>
                      <a:pt x="2456" y="216"/>
                    </a:lnTo>
                    <a:lnTo>
                      <a:pt x="2446" y="216"/>
                    </a:lnTo>
                    <a:lnTo>
                      <a:pt x="2433" y="216"/>
                    </a:lnTo>
                    <a:lnTo>
                      <a:pt x="2422" y="216"/>
                    </a:lnTo>
                    <a:lnTo>
                      <a:pt x="2412" y="216"/>
                    </a:lnTo>
                    <a:lnTo>
                      <a:pt x="2399" y="219"/>
                    </a:lnTo>
                    <a:lnTo>
                      <a:pt x="2383" y="219"/>
                    </a:lnTo>
                    <a:lnTo>
                      <a:pt x="2373" y="219"/>
                    </a:lnTo>
                    <a:lnTo>
                      <a:pt x="2357" y="219"/>
                    </a:lnTo>
                    <a:lnTo>
                      <a:pt x="2347" y="221"/>
                    </a:lnTo>
                    <a:lnTo>
                      <a:pt x="2331" y="221"/>
                    </a:lnTo>
                    <a:lnTo>
                      <a:pt x="2318" y="224"/>
                    </a:lnTo>
                    <a:lnTo>
                      <a:pt x="2303" y="224"/>
                    </a:lnTo>
                    <a:lnTo>
                      <a:pt x="2290" y="227"/>
                    </a:lnTo>
                    <a:lnTo>
                      <a:pt x="2274" y="227"/>
                    </a:lnTo>
                    <a:lnTo>
                      <a:pt x="2258" y="232"/>
                    </a:lnTo>
                    <a:lnTo>
                      <a:pt x="2243" y="232"/>
                    </a:lnTo>
                    <a:lnTo>
                      <a:pt x="2227" y="234"/>
                    </a:lnTo>
                    <a:lnTo>
                      <a:pt x="2212" y="237"/>
                    </a:lnTo>
                    <a:lnTo>
                      <a:pt x="2196" y="240"/>
                    </a:lnTo>
                    <a:lnTo>
                      <a:pt x="2180" y="242"/>
                    </a:lnTo>
                    <a:lnTo>
                      <a:pt x="2165" y="245"/>
                    </a:lnTo>
                    <a:lnTo>
                      <a:pt x="2147" y="247"/>
                    </a:lnTo>
                    <a:lnTo>
                      <a:pt x="2128" y="253"/>
                    </a:lnTo>
                    <a:lnTo>
                      <a:pt x="2110" y="253"/>
                    </a:lnTo>
                    <a:lnTo>
                      <a:pt x="2092" y="258"/>
                    </a:lnTo>
                    <a:lnTo>
                      <a:pt x="2074" y="258"/>
                    </a:lnTo>
                    <a:lnTo>
                      <a:pt x="2056" y="263"/>
                    </a:lnTo>
                    <a:lnTo>
                      <a:pt x="2037" y="266"/>
                    </a:lnTo>
                    <a:lnTo>
                      <a:pt x="2019" y="273"/>
                    </a:lnTo>
                    <a:lnTo>
                      <a:pt x="1998" y="273"/>
                    </a:lnTo>
                    <a:lnTo>
                      <a:pt x="1980" y="279"/>
                    </a:lnTo>
                    <a:lnTo>
                      <a:pt x="1962" y="281"/>
                    </a:lnTo>
                    <a:lnTo>
                      <a:pt x="1941" y="286"/>
                    </a:lnTo>
                    <a:lnTo>
                      <a:pt x="1920" y="292"/>
                    </a:lnTo>
                    <a:lnTo>
                      <a:pt x="1905" y="297"/>
                    </a:lnTo>
                    <a:lnTo>
                      <a:pt x="1884" y="302"/>
                    </a:lnTo>
                    <a:lnTo>
                      <a:pt x="1866" y="310"/>
                    </a:lnTo>
                    <a:lnTo>
                      <a:pt x="1845" y="312"/>
                    </a:lnTo>
                    <a:lnTo>
                      <a:pt x="1827" y="318"/>
                    </a:lnTo>
                    <a:lnTo>
                      <a:pt x="1806" y="320"/>
                    </a:lnTo>
                    <a:lnTo>
                      <a:pt x="1785" y="325"/>
                    </a:lnTo>
                    <a:lnTo>
                      <a:pt x="1764" y="331"/>
                    </a:lnTo>
                    <a:lnTo>
                      <a:pt x="1746" y="336"/>
                    </a:lnTo>
                    <a:lnTo>
                      <a:pt x="1726" y="341"/>
                    </a:lnTo>
                    <a:lnTo>
                      <a:pt x="1707" y="346"/>
                    </a:lnTo>
                    <a:lnTo>
                      <a:pt x="1687" y="351"/>
                    </a:lnTo>
                    <a:lnTo>
                      <a:pt x="1668" y="357"/>
                    </a:lnTo>
                    <a:lnTo>
                      <a:pt x="1650" y="362"/>
                    </a:lnTo>
                    <a:lnTo>
                      <a:pt x="1632" y="367"/>
                    </a:lnTo>
                    <a:lnTo>
                      <a:pt x="1614" y="372"/>
                    </a:lnTo>
                    <a:lnTo>
                      <a:pt x="1596" y="377"/>
                    </a:lnTo>
                    <a:lnTo>
                      <a:pt x="1580" y="383"/>
                    </a:lnTo>
                    <a:lnTo>
                      <a:pt x="1562" y="388"/>
                    </a:lnTo>
                    <a:lnTo>
                      <a:pt x="1544" y="393"/>
                    </a:lnTo>
                    <a:lnTo>
                      <a:pt x="1525" y="396"/>
                    </a:lnTo>
                    <a:lnTo>
                      <a:pt x="1507" y="401"/>
                    </a:lnTo>
                    <a:lnTo>
                      <a:pt x="1492" y="406"/>
                    </a:lnTo>
                    <a:lnTo>
                      <a:pt x="1473" y="409"/>
                    </a:lnTo>
                    <a:lnTo>
                      <a:pt x="1458" y="416"/>
                    </a:lnTo>
                    <a:lnTo>
                      <a:pt x="1442" y="419"/>
                    </a:lnTo>
                    <a:lnTo>
                      <a:pt x="1429" y="424"/>
                    </a:lnTo>
                    <a:lnTo>
                      <a:pt x="1411" y="427"/>
                    </a:lnTo>
                    <a:lnTo>
                      <a:pt x="1398" y="432"/>
                    </a:lnTo>
                    <a:lnTo>
                      <a:pt x="1382" y="435"/>
                    </a:lnTo>
                    <a:lnTo>
                      <a:pt x="1372" y="440"/>
                    </a:lnTo>
                    <a:lnTo>
                      <a:pt x="1359" y="442"/>
                    </a:lnTo>
                    <a:lnTo>
                      <a:pt x="1343" y="448"/>
                    </a:lnTo>
                    <a:lnTo>
                      <a:pt x="1333" y="450"/>
                    </a:lnTo>
                    <a:lnTo>
                      <a:pt x="1323" y="455"/>
                    </a:lnTo>
                    <a:lnTo>
                      <a:pt x="1312" y="458"/>
                    </a:lnTo>
                    <a:lnTo>
                      <a:pt x="1302" y="461"/>
                    </a:lnTo>
                    <a:lnTo>
                      <a:pt x="1289" y="463"/>
                    </a:lnTo>
                    <a:lnTo>
                      <a:pt x="1281" y="466"/>
                    </a:lnTo>
                    <a:lnTo>
                      <a:pt x="1265" y="471"/>
                    </a:lnTo>
                    <a:lnTo>
                      <a:pt x="1252" y="476"/>
                    </a:lnTo>
                    <a:lnTo>
                      <a:pt x="1239" y="479"/>
                    </a:lnTo>
                    <a:lnTo>
                      <a:pt x="1234" y="481"/>
                    </a:lnTo>
                    <a:lnTo>
                      <a:pt x="1229" y="484"/>
                    </a:lnTo>
                    <a:lnTo>
                      <a:pt x="1229" y="487"/>
                    </a:lnTo>
                    <a:lnTo>
                      <a:pt x="1229" y="484"/>
                    </a:lnTo>
                    <a:lnTo>
                      <a:pt x="1237" y="481"/>
                    </a:lnTo>
                    <a:lnTo>
                      <a:pt x="1245" y="481"/>
                    </a:lnTo>
                    <a:lnTo>
                      <a:pt x="1252" y="479"/>
                    </a:lnTo>
                    <a:lnTo>
                      <a:pt x="1260" y="476"/>
                    </a:lnTo>
                    <a:lnTo>
                      <a:pt x="1271" y="476"/>
                    </a:lnTo>
                    <a:lnTo>
                      <a:pt x="1281" y="474"/>
                    </a:lnTo>
                    <a:lnTo>
                      <a:pt x="1294" y="474"/>
                    </a:lnTo>
                    <a:lnTo>
                      <a:pt x="1310" y="471"/>
                    </a:lnTo>
                    <a:lnTo>
                      <a:pt x="1328" y="471"/>
                    </a:lnTo>
                    <a:lnTo>
                      <a:pt x="1336" y="468"/>
                    </a:lnTo>
                    <a:lnTo>
                      <a:pt x="1343" y="468"/>
                    </a:lnTo>
                    <a:lnTo>
                      <a:pt x="1354" y="466"/>
                    </a:lnTo>
                    <a:lnTo>
                      <a:pt x="1364" y="466"/>
                    </a:lnTo>
                    <a:lnTo>
                      <a:pt x="1375" y="466"/>
                    </a:lnTo>
                    <a:lnTo>
                      <a:pt x="1388" y="466"/>
                    </a:lnTo>
                    <a:lnTo>
                      <a:pt x="1398" y="466"/>
                    </a:lnTo>
                    <a:lnTo>
                      <a:pt x="1411" y="466"/>
                    </a:lnTo>
                    <a:lnTo>
                      <a:pt x="1421" y="466"/>
                    </a:lnTo>
                    <a:lnTo>
                      <a:pt x="1434" y="466"/>
                    </a:lnTo>
                    <a:lnTo>
                      <a:pt x="1447" y="466"/>
                    </a:lnTo>
                    <a:lnTo>
                      <a:pt x="1463" y="466"/>
                    </a:lnTo>
                    <a:lnTo>
                      <a:pt x="1473" y="466"/>
                    </a:lnTo>
                    <a:lnTo>
                      <a:pt x="1489" y="466"/>
                    </a:lnTo>
                    <a:lnTo>
                      <a:pt x="1505" y="466"/>
                    </a:lnTo>
                    <a:lnTo>
                      <a:pt x="1523" y="466"/>
                    </a:lnTo>
                    <a:lnTo>
                      <a:pt x="1536" y="466"/>
                    </a:lnTo>
                    <a:lnTo>
                      <a:pt x="1551" y="466"/>
                    </a:lnTo>
                    <a:lnTo>
                      <a:pt x="1570" y="466"/>
                    </a:lnTo>
                    <a:lnTo>
                      <a:pt x="1585" y="466"/>
                    </a:lnTo>
                    <a:lnTo>
                      <a:pt x="1603" y="466"/>
                    </a:lnTo>
                    <a:lnTo>
                      <a:pt x="1622" y="468"/>
                    </a:lnTo>
                    <a:lnTo>
                      <a:pt x="1642" y="471"/>
                    </a:lnTo>
                    <a:lnTo>
                      <a:pt x="1663" y="474"/>
                    </a:lnTo>
                    <a:lnTo>
                      <a:pt x="1679" y="474"/>
                    </a:lnTo>
                    <a:lnTo>
                      <a:pt x="1700" y="474"/>
                    </a:lnTo>
                    <a:lnTo>
                      <a:pt x="1720" y="474"/>
                    </a:lnTo>
                    <a:lnTo>
                      <a:pt x="1741" y="476"/>
                    </a:lnTo>
                    <a:lnTo>
                      <a:pt x="1764" y="479"/>
                    </a:lnTo>
                    <a:lnTo>
                      <a:pt x="1785" y="481"/>
                    </a:lnTo>
                    <a:lnTo>
                      <a:pt x="1809" y="481"/>
                    </a:lnTo>
                    <a:lnTo>
                      <a:pt x="1835" y="487"/>
                    </a:lnTo>
                    <a:lnTo>
                      <a:pt x="1855" y="487"/>
                    </a:lnTo>
                    <a:lnTo>
                      <a:pt x="1879" y="492"/>
                    </a:lnTo>
                    <a:lnTo>
                      <a:pt x="1905" y="494"/>
                    </a:lnTo>
                    <a:lnTo>
                      <a:pt x="1931" y="497"/>
                    </a:lnTo>
                    <a:lnTo>
                      <a:pt x="1954" y="500"/>
                    </a:lnTo>
                    <a:lnTo>
                      <a:pt x="1983" y="502"/>
                    </a:lnTo>
                    <a:lnTo>
                      <a:pt x="2011" y="507"/>
                    </a:lnTo>
                    <a:lnTo>
                      <a:pt x="2040" y="513"/>
                    </a:lnTo>
                    <a:lnTo>
                      <a:pt x="2066" y="515"/>
                    </a:lnTo>
                    <a:lnTo>
                      <a:pt x="2095" y="518"/>
                    </a:lnTo>
                    <a:lnTo>
                      <a:pt x="2123" y="523"/>
                    </a:lnTo>
                    <a:lnTo>
                      <a:pt x="2152" y="528"/>
                    </a:lnTo>
                    <a:lnTo>
                      <a:pt x="2180" y="531"/>
                    </a:lnTo>
                    <a:lnTo>
                      <a:pt x="2212" y="536"/>
                    </a:lnTo>
                    <a:lnTo>
                      <a:pt x="2240" y="541"/>
                    </a:lnTo>
                    <a:lnTo>
                      <a:pt x="2274" y="546"/>
                    </a:lnTo>
                    <a:lnTo>
                      <a:pt x="2303" y="552"/>
                    </a:lnTo>
                    <a:lnTo>
                      <a:pt x="2336" y="557"/>
                    </a:lnTo>
                    <a:lnTo>
                      <a:pt x="2368" y="562"/>
                    </a:lnTo>
                    <a:lnTo>
                      <a:pt x="2399" y="567"/>
                    </a:lnTo>
                    <a:lnTo>
                      <a:pt x="2433" y="572"/>
                    </a:lnTo>
                    <a:lnTo>
                      <a:pt x="2464" y="580"/>
                    </a:lnTo>
                    <a:lnTo>
                      <a:pt x="2495" y="585"/>
                    </a:lnTo>
                    <a:lnTo>
                      <a:pt x="2531" y="593"/>
                    </a:lnTo>
                    <a:lnTo>
                      <a:pt x="2562" y="598"/>
                    </a:lnTo>
                    <a:lnTo>
                      <a:pt x="2596" y="604"/>
                    </a:lnTo>
                    <a:lnTo>
                      <a:pt x="2627" y="609"/>
                    </a:lnTo>
                    <a:lnTo>
                      <a:pt x="2659" y="617"/>
                    </a:lnTo>
                    <a:lnTo>
                      <a:pt x="2692" y="622"/>
                    </a:lnTo>
                    <a:lnTo>
                      <a:pt x="2724" y="630"/>
                    </a:lnTo>
                    <a:lnTo>
                      <a:pt x="2757" y="635"/>
                    </a:lnTo>
                    <a:lnTo>
                      <a:pt x="2791" y="643"/>
                    </a:lnTo>
                    <a:lnTo>
                      <a:pt x="2822" y="648"/>
                    </a:lnTo>
                    <a:lnTo>
                      <a:pt x="2854" y="653"/>
                    </a:lnTo>
                    <a:lnTo>
                      <a:pt x="2885" y="661"/>
                    </a:lnTo>
                    <a:lnTo>
                      <a:pt x="2916" y="669"/>
                    </a:lnTo>
                    <a:lnTo>
                      <a:pt x="2947" y="674"/>
                    </a:lnTo>
                    <a:lnTo>
                      <a:pt x="2978" y="682"/>
                    </a:lnTo>
                    <a:lnTo>
                      <a:pt x="3010" y="687"/>
                    </a:lnTo>
                    <a:lnTo>
                      <a:pt x="3041" y="695"/>
                    </a:lnTo>
                    <a:lnTo>
                      <a:pt x="3067" y="702"/>
                    </a:lnTo>
                    <a:lnTo>
                      <a:pt x="3095" y="708"/>
                    </a:lnTo>
                    <a:lnTo>
                      <a:pt x="3124" y="713"/>
                    </a:lnTo>
                    <a:lnTo>
                      <a:pt x="3153" y="718"/>
                    </a:lnTo>
                    <a:lnTo>
                      <a:pt x="3179" y="723"/>
                    </a:lnTo>
                    <a:lnTo>
                      <a:pt x="3207" y="731"/>
                    </a:lnTo>
                    <a:lnTo>
                      <a:pt x="3233" y="736"/>
                    </a:lnTo>
                    <a:lnTo>
                      <a:pt x="3259" y="741"/>
                    </a:lnTo>
                    <a:lnTo>
                      <a:pt x="3282" y="744"/>
                    </a:lnTo>
                    <a:lnTo>
                      <a:pt x="3306" y="752"/>
                    </a:lnTo>
                    <a:lnTo>
                      <a:pt x="3329" y="754"/>
                    </a:lnTo>
                    <a:lnTo>
                      <a:pt x="3353" y="760"/>
                    </a:lnTo>
                    <a:lnTo>
                      <a:pt x="3373" y="765"/>
                    </a:lnTo>
                    <a:lnTo>
                      <a:pt x="3397" y="770"/>
                    </a:lnTo>
                    <a:lnTo>
                      <a:pt x="3415" y="773"/>
                    </a:lnTo>
                    <a:lnTo>
                      <a:pt x="3436" y="780"/>
                    </a:lnTo>
                    <a:lnTo>
                      <a:pt x="3454" y="780"/>
                    </a:lnTo>
                    <a:lnTo>
                      <a:pt x="3470" y="788"/>
                    </a:lnTo>
                    <a:lnTo>
                      <a:pt x="3485" y="788"/>
                    </a:lnTo>
                    <a:lnTo>
                      <a:pt x="3503" y="796"/>
                    </a:lnTo>
                    <a:lnTo>
                      <a:pt x="3516" y="796"/>
                    </a:lnTo>
                    <a:lnTo>
                      <a:pt x="3529" y="801"/>
                    </a:lnTo>
                    <a:lnTo>
                      <a:pt x="3540" y="801"/>
                    </a:lnTo>
                    <a:lnTo>
                      <a:pt x="3555" y="806"/>
                    </a:lnTo>
                    <a:lnTo>
                      <a:pt x="3571" y="809"/>
                    </a:lnTo>
                    <a:lnTo>
                      <a:pt x="3587" y="814"/>
                    </a:lnTo>
                    <a:lnTo>
                      <a:pt x="3594" y="817"/>
                    </a:lnTo>
                    <a:lnTo>
                      <a:pt x="3600" y="817"/>
                    </a:lnTo>
                    <a:lnTo>
                      <a:pt x="657" y="767"/>
                    </a:lnTo>
                    <a:lnTo>
                      <a:pt x="0" y="692"/>
                    </a:lnTo>
                    <a:lnTo>
                      <a:pt x="634" y="424"/>
                    </a:lnTo>
                    <a:lnTo>
                      <a:pt x="634" y="424"/>
                    </a:lnTo>
                    <a:close/>
                  </a:path>
                </a:pathLst>
              </a:custGeom>
              <a:solidFill>
                <a:srgbClr val="BFDB8C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3" name="Freeform 45"/>
              <p:cNvSpPr>
                <a:spLocks/>
              </p:cNvSpPr>
              <p:nvPr/>
            </p:nvSpPr>
            <p:spPr bwMode="auto">
              <a:xfrm>
                <a:off x="3517" y="2654"/>
                <a:ext cx="2191" cy="437"/>
              </a:xfrm>
              <a:custGeom>
                <a:avLst/>
                <a:gdLst/>
                <a:ahLst/>
                <a:cxnLst>
                  <a:cxn ang="0">
                    <a:pos x="969" y="70"/>
                  </a:cxn>
                  <a:cxn ang="0">
                    <a:pos x="1053" y="99"/>
                  </a:cxn>
                  <a:cxn ang="0">
                    <a:pos x="1125" y="114"/>
                  </a:cxn>
                  <a:cxn ang="0">
                    <a:pos x="1190" y="127"/>
                  </a:cxn>
                  <a:cxn ang="0">
                    <a:pos x="1268" y="138"/>
                  </a:cxn>
                  <a:cxn ang="0">
                    <a:pos x="1354" y="146"/>
                  </a:cxn>
                  <a:cxn ang="0">
                    <a:pos x="1448" y="143"/>
                  </a:cxn>
                  <a:cxn ang="0">
                    <a:pos x="1546" y="135"/>
                  </a:cxn>
                  <a:cxn ang="0">
                    <a:pos x="1637" y="120"/>
                  </a:cxn>
                  <a:cxn ang="0">
                    <a:pos x="1710" y="109"/>
                  </a:cxn>
                  <a:cxn ang="0">
                    <a:pos x="1801" y="94"/>
                  </a:cxn>
                  <a:cxn ang="0">
                    <a:pos x="1869" y="86"/>
                  </a:cxn>
                  <a:cxn ang="0">
                    <a:pos x="1949" y="60"/>
                  </a:cxn>
                  <a:cxn ang="0">
                    <a:pos x="2022" y="36"/>
                  </a:cxn>
                  <a:cxn ang="0">
                    <a:pos x="2097" y="16"/>
                  </a:cxn>
                  <a:cxn ang="0">
                    <a:pos x="2170" y="0"/>
                  </a:cxn>
                  <a:cxn ang="0">
                    <a:pos x="2162" y="81"/>
                  </a:cxn>
                  <a:cxn ang="0">
                    <a:pos x="2053" y="114"/>
                  </a:cxn>
                  <a:cxn ang="0">
                    <a:pos x="1986" y="127"/>
                  </a:cxn>
                  <a:cxn ang="0">
                    <a:pos x="1913" y="143"/>
                  </a:cxn>
                  <a:cxn ang="0">
                    <a:pos x="1843" y="153"/>
                  </a:cxn>
                  <a:cxn ang="0">
                    <a:pos x="1778" y="166"/>
                  </a:cxn>
                  <a:cxn ang="0">
                    <a:pos x="1671" y="185"/>
                  </a:cxn>
                  <a:cxn ang="0">
                    <a:pos x="1650" y="190"/>
                  </a:cxn>
                  <a:cxn ang="0">
                    <a:pos x="1731" y="187"/>
                  </a:cxn>
                  <a:cxn ang="0">
                    <a:pos x="1814" y="187"/>
                  </a:cxn>
                  <a:cxn ang="0">
                    <a:pos x="1882" y="185"/>
                  </a:cxn>
                  <a:cxn ang="0">
                    <a:pos x="1949" y="179"/>
                  </a:cxn>
                  <a:cxn ang="0">
                    <a:pos x="2019" y="174"/>
                  </a:cxn>
                  <a:cxn ang="0">
                    <a:pos x="2084" y="172"/>
                  </a:cxn>
                  <a:cxn ang="0">
                    <a:pos x="2191" y="159"/>
                  </a:cxn>
                  <a:cxn ang="0">
                    <a:pos x="2147" y="281"/>
                  </a:cxn>
                  <a:cxn ang="0">
                    <a:pos x="2069" y="289"/>
                  </a:cxn>
                  <a:cxn ang="0">
                    <a:pos x="1978" y="299"/>
                  </a:cxn>
                  <a:cxn ang="0">
                    <a:pos x="1905" y="307"/>
                  </a:cxn>
                  <a:cxn ang="0">
                    <a:pos x="1819" y="315"/>
                  </a:cxn>
                  <a:cxn ang="0">
                    <a:pos x="1718" y="325"/>
                  </a:cxn>
                  <a:cxn ang="0">
                    <a:pos x="1604" y="338"/>
                  </a:cxn>
                  <a:cxn ang="0">
                    <a:pos x="1481" y="351"/>
                  </a:cxn>
                  <a:cxn ang="0">
                    <a:pos x="1377" y="359"/>
                  </a:cxn>
                  <a:cxn ang="0">
                    <a:pos x="1289" y="367"/>
                  </a:cxn>
                  <a:cxn ang="0">
                    <a:pos x="1211" y="367"/>
                  </a:cxn>
                  <a:cxn ang="0">
                    <a:pos x="1138" y="367"/>
                  </a:cxn>
                  <a:cxn ang="0">
                    <a:pos x="1053" y="361"/>
                  </a:cxn>
                  <a:cxn ang="0">
                    <a:pos x="998" y="359"/>
                  </a:cxn>
                  <a:cxn ang="0">
                    <a:pos x="49" y="424"/>
                  </a:cxn>
                  <a:cxn ang="0">
                    <a:pos x="130" y="408"/>
                  </a:cxn>
                  <a:cxn ang="0">
                    <a:pos x="200" y="393"/>
                  </a:cxn>
                  <a:cxn ang="0">
                    <a:pos x="283" y="380"/>
                  </a:cxn>
                  <a:cxn ang="0">
                    <a:pos x="372" y="364"/>
                  </a:cxn>
                  <a:cxn ang="0">
                    <a:pos x="465" y="346"/>
                  </a:cxn>
                  <a:cxn ang="0">
                    <a:pos x="564" y="330"/>
                  </a:cxn>
                  <a:cxn ang="0">
                    <a:pos x="663" y="312"/>
                  </a:cxn>
                  <a:cxn ang="0">
                    <a:pos x="761" y="296"/>
                  </a:cxn>
                  <a:cxn ang="0">
                    <a:pos x="855" y="281"/>
                  </a:cxn>
                  <a:cxn ang="0">
                    <a:pos x="946" y="265"/>
                  </a:cxn>
                  <a:cxn ang="0">
                    <a:pos x="1032" y="252"/>
                  </a:cxn>
                  <a:cxn ang="0">
                    <a:pos x="1110" y="244"/>
                  </a:cxn>
                  <a:cxn ang="0">
                    <a:pos x="1182" y="234"/>
                  </a:cxn>
                  <a:cxn ang="0">
                    <a:pos x="1284" y="221"/>
                  </a:cxn>
                  <a:cxn ang="0">
                    <a:pos x="1357" y="211"/>
                  </a:cxn>
                </a:cxnLst>
                <a:rect l="0" t="0" r="r" b="b"/>
                <a:pathLst>
                  <a:path w="2191" h="437">
                    <a:moveTo>
                      <a:pt x="936" y="57"/>
                    </a:moveTo>
                    <a:lnTo>
                      <a:pt x="938" y="57"/>
                    </a:lnTo>
                    <a:lnTo>
                      <a:pt x="946" y="60"/>
                    </a:lnTo>
                    <a:lnTo>
                      <a:pt x="954" y="62"/>
                    </a:lnTo>
                    <a:lnTo>
                      <a:pt x="962" y="65"/>
                    </a:lnTo>
                    <a:lnTo>
                      <a:pt x="969" y="70"/>
                    </a:lnTo>
                    <a:lnTo>
                      <a:pt x="982" y="75"/>
                    </a:lnTo>
                    <a:lnTo>
                      <a:pt x="993" y="81"/>
                    </a:lnTo>
                    <a:lnTo>
                      <a:pt x="1006" y="83"/>
                    </a:lnTo>
                    <a:lnTo>
                      <a:pt x="1021" y="88"/>
                    </a:lnTo>
                    <a:lnTo>
                      <a:pt x="1040" y="94"/>
                    </a:lnTo>
                    <a:lnTo>
                      <a:pt x="1053" y="99"/>
                    </a:lnTo>
                    <a:lnTo>
                      <a:pt x="1073" y="104"/>
                    </a:lnTo>
                    <a:lnTo>
                      <a:pt x="1081" y="107"/>
                    </a:lnTo>
                    <a:lnTo>
                      <a:pt x="1092" y="109"/>
                    </a:lnTo>
                    <a:lnTo>
                      <a:pt x="1105" y="112"/>
                    </a:lnTo>
                    <a:lnTo>
                      <a:pt x="1115" y="114"/>
                    </a:lnTo>
                    <a:lnTo>
                      <a:pt x="1125" y="114"/>
                    </a:lnTo>
                    <a:lnTo>
                      <a:pt x="1133" y="120"/>
                    </a:lnTo>
                    <a:lnTo>
                      <a:pt x="1146" y="120"/>
                    </a:lnTo>
                    <a:lnTo>
                      <a:pt x="1157" y="122"/>
                    </a:lnTo>
                    <a:lnTo>
                      <a:pt x="1167" y="122"/>
                    </a:lnTo>
                    <a:lnTo>
                      <a:pt x="1180" y="127"/>
                    </a:lnTo>
                    <a:lnTo>
                      <a:pt x="1190" y="127"/>
                    </a:lnTo>
                    <a:lnTo>
                      <a:pt x="1203" y="130"/>
                    </a:lnTo>
                    <a:lnTo>
                      <a:pt x="1216" y="130"/>
                    </a:lnTo>
                    <a:lnTo>
                      <a:pt x="1229" y="133"/>
                    </a:lnTo>
                    <a:lnTo>
                      <a:pt x="1242" y="135"/>
                    </a:lnTo>
                    <a:lnTo>
                      <a:pt x="1255" y="138"/>
                    </a:lnTo>
                    <a:lnTo>
                      <a:pt x="1268" y="138"/>
                    </a:lnTo>
                    <a:lnTo>
                      <a:pt x="1284" y="140"/>
                    </a:lnTo>
                    <a:lnTo>
                      <a:pt x="1297" y="143"/>
                    </a:lnTo>
                    <a:lnTo>
                      <a:pt x="1312" y="146"/>
                    </a:lnTo>
                    <a:lnTo>
                      <a:pt x="1325" y="146"/>
                    </a:lnTo>
                    <a:lnTo>
                      <a:pt x="1341" y="146"/>
                    </a:lnTo>
                    <a:lnTo>
                      <a:pt x="1354" y="146"/>
                    </a:lnTo>
                    <a:lnTo>
                      <a:pt x="1370" y="146"/>
                    </a:lnTo>
                    <a:lnTo>
                      <a:pt x="1385" y="146"/>
                    </a:lnTo>
                    <a:lnTo>
                      <a:pt x="1401" y="146"/>
                    </a:lnTo>
                    <a:lnTo>
                      <a:pt x="1416" y="146"/>
                    </a:lnTo>
                    <a:lnTo>
                      <a:pt x="1432" y="146"/>
                    </a:lnTo>
                    <a:lnTo>
                      <a:pt x="1448" y="143"/>
                    </a:lnTo>
                    <a:lnTo>
                      <a:pt x="1463" y="143"/>
                    </a:lnTo>
                    <a:lnTo>
                      <a:pt x="1479" y="140"/>
                    </a:lnTo>
                    <a:lnTo>
                      <a:pt x="1494" y="140"/>
                    </a:lnTo>
                    <a:lnTo>
                      <a:pt x="1513" y="138"/>
                    </a:lnTo>
                    <a:lnTo>
                      <a:pt x="1531" y="138"/>
                    </a:lnTo>
                    <a:lnTo>
                      <a:pt x="1546" y="135"/>
                    </a:lnTo>
                    <a:lnTo>
                      <a:pt x="1565" y="135"/>
                    </a:lnTo>
                    <a:lnTo>
                      <a:pt x="1580" y="130"/>
                    </a:lnTo>
                    <a:lnTo>
                      <a:pt x="1593" y="130"/>
                    </a:lnTo>
                    <a:lnTo>
                      <a:pt x="1609" y="125"/>
                    </a:lnTo>
                    <a:lnTo>
                      <a:pt x="1624" y="122"/>
                    </a:lnTo>
                    <a:lnTo>
                      <a:pt x="1637" y="120"/>
                    </a:lnTo>
                    <a:lnTo>
                      <a:pt x="1650" y="117"/>
                    </a:lnTo>
                    <a:lnTo>
                      <a:pt x="1666" y="114"/>
                    </a:lnTo>
                    <a:lnTo>
                      <a:pt x="1679" y="114"/>
                    </a:lnTo>
                    <a:lnTo>
                      <a:pt x="1687" y="112"/>
                    </a:lnTo>
                    <a:lnTo>
                      <a:pt x="1700" y="109"/>
                    </a:lnTo>
                    <a:lnTo>
                      <a:pt x="1710" y="109"/>
                    </a:lnTo>
                    <a:lnTo>
                      <a:pt x="1721" y="109"/>
                    </a:lnTo>
                    <a:lnTo>
                      <a:pt x="1741" y="104"/>
                    </a:lnTo>
                    <a:lnTo>
                      <a:pt x="1760" y="104"/>
                    </a:lnTo>
                    <a:lnTo>
                      <a:pt x="1775" y="101"/>
                    </a:lnTo>
                    <a:lnTo>
                      <a:pt x="1791" y="99"/>
                    </a:lnTo>
                    <a:lnTo>
                      <a:pt x="1801" y="94"/>
                    </a:lnTo>
                    <a:lnTo>
                      <a:pt x="1814" y="94"/>
                    </a:lnTo>
                    <a:lnTo>
                      <a:pt x="1825" y="94"/>
                    </a:lnTo>
                    <a:lnTo>
                      <a:pt x="1835" y="91"/>
                    </a:lnTo>
                    <a:lnTo>
                      <a:pt x="1845" y="88"/>
                    </a:lnTo>
                    <a:lnTo>
                      <a:pt x="1856" y="88"/>
                    </a:lnTo>
                    <a:lnTo>
                      <a:pt x="1869" y="86"/>
                    </a:lnTo>
                    <a:lnTo>
                      <a:pt x="1882" y="81"/>
                    </a:lnTo>
                    <a:lnTo>
                      <a:pt x="1892" y="78"/>
                    </a:lnTo>
                    <a:lnTo>
                      <a:pt x="1908" y="75"/>
                    </a:lnTo>
                    <a:lnTo>
                      <a:pt x="1921" y="70"/>
                    </a:lnTo>
                    <a:lnTo>
                      <a:pt x="1941" y="65"/>
                    </a:lnTo>
                    <a:lnTo>
                      <a:pt x="1949" y="60"/>
                    </a:lnTo>
                    <a:lnTo>
                      <a:pt x="1960" y="57"/>
                    </a:lnTo>
                    <a:lnTo>
                      <a:pt x="1970" y="52"/>
                    </a:lnTo>
                    <a:lnTo>
                      <a:pt x="1986" y="52"/>
                    </a:lnTo>
                    <a:lnTo>
                      <a:pt x="1999" y="44"/>
                    </a:lnTo>
                    <a:lnTo>
                      <a:pt x="2012" y="39"/>
                    </a:lnTo>
                    <a:lnTo>
                      <a:pt x="2022" y="36"/>
                    </a:lnTo>
                    <a:lnTo>
                      <a:pt x="2035" y="31"/>
                    </a:lnTo>
                    <a:lnTo>
                      <a:pt x="2045" y="29"/>
                    </a:lnTo>
                    <a:lnTo>
                      <a:pt x="2056" y="26"/>
                    </a:lnTo>
                    <a:lnTo>
                      <a:pt x="2069" y="23"/>
                    </a:lnTo>
                    <a:lnTo>
                      <a:pt x="2079" y="21"/>
                    </a:lnTo>
                    <a:lnTo>
                      <a:pt x="2097" y="16"/>
                    </a:lnTo>
                    <a:lnTo>
                      <a:pt x="2113" y="10"/>
                    </a:lnTo>
                    <a:lnTo>
                      <a:pt x="2126" y="8"/>
                    </a:lnTo>
                    <a:lnTo>
                      <a:pt x="2142" y="8"/>
                    </a:lnTo>
                    <a:lnTo>
                      <a:pt x="2152" y="3"/>
                    </a:lnTo>
                    <a:lnTo>
                      <a:pt x="2162" y="3"/>
                    </a:lnTo>
                    <a:lnTo>
                      <a:pt x="2170" y="0"/>
                    </a:lnTo>
                    <a:lnTo>
                      <a:pt x="2178" y="0"/>
                    </a:lnTo>
                    <a:lnTo>
                      <a:pt x="2186" y="0"/>
                    </a:lnTo>
                    <a:lnTo>
                      <a:pt x="2191" y="0"/>
                    </a:lnTo>
                    <a:lnTo>
                      <a:pt x="2191" y="73"/>
                    </a:lnTo>
                    <a:lnTo>
                      <a:pt x="2178" y="75"/>
                    </a:lnTo>
                    <a:lnTo>
                      <a:pt x="2162" y="81"/>
                    </a:lnTo>
                    <a:lnTo>
                      <a:pt x="2147" y="86"/>
                    </a:lnTo>
                    <a:lnTo>
                      <a:pt x="2134" y="94"/>
                    </a:lnTo>
                    <a:lnTo>
                      <a:pt x="2113" y="96"/>
                    </a:lnTo>
                    <a:lnTo>
                      <a:pt x="2092" y="101"/>
                    </a:lnTo>
                    <a:lnTo>
                      <a:pt x="2071" y="109"/>
                    </a:lnTo>
                    <a:lnTo>
                      <a:pt x="2053" y="114"/>
                    </a:lnTo>
                    <a:lnTo>
                      <a:pt x="2043" y="114"/>
                    </a:lnTo>
                    <a:lnTo>
                      <a:pt x="2030" y="117"/>
                    </a:lnTo>
                    <a:lnTo>
                      <a:pt x="2019" y="120"/>
                    </a:lnTo>
                    <a:lnTo>
                      <a:pt x="2006" y="122"/>
                    </a:lnTo>
                    <a:lnTo>
                      <a:pt x="1996" y="122"/>
                    </a:lnTo>
                    <a:lnTo>
                      <a:pt x="1986" y="127"/>
                    </a:lnTo>
                    <a:lnTo>
                      <a:pt x="1973" y="130"/>
                    </a:lnTo>
                    <a:lnTo>
                      <a:pt x="1962" y="133"/>
                    </a:lnTo>
                    <a:lnTo>
                      <a:pt x="1949" y="133"/>
                    </a:lnTo>
                    <a:lnTo>
                      <a:pt x="1936" y="138"/>
                    </a:lnTo>
                    <a:lnTo>
                      <a:pt x="1926" y="138"/>
                    </a:lnTo>
                    <a:lnTo>
                      <a:pt x="1913" y="143"/>
                    </a:lnTo>
                    <a:lnTo>
                      <a:pt x="1902" y="143"/>
                    </a:lnTo>
                    <a:lnTo>
                      <a:pt x="1892" y="146"/>
                    </a:lnTo>
                    <a:lnTo>
                      <a:pt x="1879" y="148"/>
                    </a:lnTo>
                    <a:lnTo>
                      <a:pt x="1869" y="151"/>
                    </a:lnTo>
                    <a:lnTo>
                      <a:pt x="1856" y="151"/>
                    </a:lnTo>
                    <a:lnTo>
                      <a:pt x="1843" y="153"/>
                    </a:lnTo>
                    <a:lnTo>
                      <a:pt x="1832" y="156"/>
                    </a:lnTo>
                    <a:lnTo>
                      <a:pt x="1822" y="159"/>
                    </a:lnTo>
                    <a:lnTo>
                      <a:pt x="1809" y="159"/>
                    </a:lnTo>
                    <a:lnTo>
                      <a:pt x="1799" y="161"/>
                    </a:lnTo>
                    <a:lnTo>
                      <a:pt x="1786" y="164"/>
                    </a:lnTo>
                    <a:lnTo>
                      <a:pt x="1778" y="166"/>
                    </a:lnTo>
                    <a:lnTo>
                      <a:pt x="1757" y="169"/>
                    </a:lnTo>
                    <a:lnTo>
                      <a:pt x="1736" y="172"/>
                    </a:lnTo>
                    <a:lnTo>
                      <a:pt x="1718" y="177"/>
                    </a:lnTo>
                    <a:lnTo>
                      <a:pt x="1702" y="179"/>
                    </a:lnTo>
                    <a:lnTo>
                      <a:pt x="1687" y="179"/>
                    </a:lnTo>
                    <a:lnTo>
                      <a:pt x="1671" y="185"/>
                    </a:lnTo>
                    <a:lnTo>
                      <a:pt x="1658" y="185"/>
                    </a:lnTo>
                    <a:lnTo>
                      <a:pt x="1650" y="187"/>
                    </a:lnTo>
                    <a:lnTo>
                      <a:pt x="1637" y="190"/>
                    </a:lnTo>
                    <a:lnTo>
                      <a:pt x="1632" y="192"/>
                    </a:lnTo>
                    <a:lnTo>
                      <a:pt x="1637" y="190"/>
                    </a:lnTo>
                    <a:lnTo>
                      <a:pt x="1650" y="190"/>
                    </a:lnTo>
                    <a:lnTo>
                      <a:pt x="1658" y="190"/>
                    </a:lnTo>
                    <a:lnTo>
                      <a:pt x="1671" y="190"/>
                    </a:lnTo>
                    <a:lnTo>
                      <a:pt x="1682" y="190"/>
                    </a:lnTo>
                    <a:lnTo>
                      <a:pt x="1700" y="190"/>
                    </a:lnTo>
                    <a:lnTo>
                      <a:pt x="1715" y="187"/>
                    </a:lnTo>
                    <a:lnTo>
                      <a:pt x="1731" y="187"/>
                    </a:lnTo>
                    <a:lnTo>
                      <a:pt x="1749" y="187"/>
                    </a:lnTo>
                    <a:lnTo>
                      <a:pt x="1773" y="187"/>
                    </a:lnTo>
                    <a:lnTo>
                      <a:pt x="1780" y="187"/>
                    </a:lnTo>
                    <a:lnTo>
                      <a:pt x="1791" y="187"/>
                    </a:lnTo>
                    <a:lnTo>
                      <a:pt x="1801" y="187"/>
                    </a:lnTo>
                    <a:lnTo>
                      <a:pt x="1814" y="187"/>
                    </a:lnTo>
                    <a:lnTo>
                      <a:pt x="1825" y="187"/>
                    </a:lnTo>
                    <a:lnTo>
                      <a:pt x="1835" y="187"/>
                    </a:lnTo>
                    <a:lnTo>
                      <a:pt x="1848" y="187"/>
                    </a:lnTo>
                    <a:lnTo>
                      <a:pt x="1858" y="187"/>
                    </a:lnTo>
                    <a:lnTo>
                      <a:pt x="1871" y="185"/>
                    </a:lnTo>
                    <a:lnTo>
                      <a:pt x="1882" y="185"/>
                    </a:lnTo>
                    <a:lnTo>
                      <a:pt x="1892" y="182"/>
                    </a:lnTo>
                    <a:lnTo>
                      <a:pt x="1905" y="182"/>
                    </a:lnTo>
                    <a:lnTo>
                      <a:pt x="1915" y="179"/>
                    </a:lnTo>
                    <a:lnTo>
                      <a:pt x="1928" y="179"/>
                    </a:lnTo>
                    <a:lnTo>
                      <a:pt x="1939" y="179"/>
                    </a:lnTo>
                    <a:lnTo>
                      <a:pt x="1949" y="179"/>
                    </a:lnTo>
                    <a:lnTo>
                      <a:pt x="1962" y="179"/>
                    </a:lnTo>
                    <a:lnTo>
                      <a:pt x="1973" y="179"/>
                    </a:lnTo>
                    <a:lnTo>
                      <a:pt x="1986" y="177"/>
                    </a:lnTo>
                    <a:lnTo>
                      <a:pt x="1996" y="177"/>
                    </a:lnTo>
                    <a:lnTo>
                      <a:pt x="2006" y="174"/>
                    </a:lnTo>
                    <a:lnTo>
                      <a:pt x="2019" y="174"/>
                    </a:lnTo>
                    <a:lnTo>
                      <a:pt x="2030" y="174"/>
                    </a:lnTo>
                    <a:lnTo>
                      <a:pt x="2043" y="174"/>
                    </a:lnTo>
                    <a:lnTo>
                      <a:pt x="2053" y="172"/>
                    </a:lnTo>
                    <a:lnTo>
                      <a:pt x="2064" y="172"/>
                    </a:lnTo>
                    <a:lnTo>
                      <a:pt x="2074" y="172"/>
                    </a:lnTo>
                    <a:lnTo>
                      <a:pt x="2084" y="172"/>
                    </a:lnTo>
                    <a:lnTo>
                      <a:pt x="2105" y="166"/>
                    </a:lnTo>
                    <a:lnTo>
                      <a:pt x="2126" y="166"/>
                    </a:lnTo>
                    <a:lnTo>
                      <a:pt x="2142" y="164"/>
                    </a:lnTo>
                    <a:lnTo>
                      <a:pt x="2160" y="161"/>
                    </a:lnTo>
                    <a:lnTo>
                      <a:pt x="2175" y="159"/>
                    </a:lnTo>
                    <a:lnTo>
                      <a:pt x="2191" y="159"/>
                    </a:lnTo>
                    <a:lnTo>
                      <a:pt x="2191" y="281"/>
                    </a:lnTo>
                    <a:lnTo>
                      <a:pt x="2186" y="281"/>
                    </a:lnTo>
                    <a:lnTo>
                      <a:pt x="2181" y="281"/>
                    </a:lnTo>
                    <a:lnTo>
                      <a:pt x="2170" y="281"/>
                    </a:lnTo>
                    <a:lnTo>
                      <a:pt x="2157" y="281"/>
                    </a:lnTo>
                    <a:lnTo>
                      <a:pt x="2147" y="281"/>
                    </a:lnTo>
                    <a:lnTo>
                      <a:pt x="2136" y="281"/>
                    </a:lnTo>
                    <a:lnTo>
                      <a:pt x="2126" y="283"/>
                    </a:lnTo>
                    <a:lnTo>
                      <a:pt x="2113" y="286"/>
                    </a:lnTo>
                    <a:lnTo>
                      <a:pt x="2100" y="286"/>
                    </a:lnTo>
                    <a:lnTo>
                      <a:pt x="2084" y="289"/>
                    </a:lnTo>
                    <a:lnTo>
                      <a:pt x="2069" y="289"/>
                    </a:lnTo>
                    <a:lnTo>
                      <a:pt x="2053" y="294"/>
                    </a:lnTo>
                    <a:lnTo>
                      <a:pt x="2032" y="294"/>
                    </a:lnTo>
                    <a:lnTo>
                      <a:pt x="2014" y="294"/>
                    </a:lnTo>
                    <a:lnTo>
                      <a:pt x="2001" y="294"/>
                    </a:lnTo>
                    <a:lnTo>
                      <a:pt x="1991" y="296"/>
                    </a:lnTo>
                    <a:lnTo>
                      <a:pt x="1978" y="299"/>
                    </a:lnTo>
                    <a:lnTo>
                      <a:pt x="1970" y="302"/>
                    </a:lnTo>
                    <a:lnTo>
                      <a:pt x="1957" y="302"/>
                    </a:lnTo>
                    <a:lnTo>
                      <a:pt x="1944" y="302"/>
                    </a:lnTo>
                    <a:lnTo>
                      <a:pt x="1931" y="304"/>
                    </a:lnTo>
                    <a:lnTo>
                      <a:pt x="1921" y="307"/>
                    </a:lnTo>
                    <a:lnTo>
                      <a:pt x="1905" y="307"/>
                    </a:lnTo>
                    <a:lnTo>
                      <a:pt x="1892" y="309"/>
                    </a:lnTo>
                    <a:lnTo>
                      <a:pt x="1879" y="309"/>
                    </a:lnTo>
                    <a:lnTo>
                      <a:pt x="1866" y="312"/>
                    </a:lnTo>
                    <a:lnTo>
                      <a:pt x="1851" y="312"/>
                    </a:lnTo>
                    <a:lnTo>
                      <a:pt x="1835" y="315"/>
                    </a:lnTo>
                    <a:lnTo>
                      <a:pt x="1819" y="315"/>
                    </a:lnTo>
                    <a:lnTo>
                      <a:pt x="1804" y="317"/>
                    </a:lnTo>
                    <a:lnTo>
                      <a:pt x="1786" y="317"/>
                    </a:lnTo>
                    <a:lnTo>
                      <a:pt x="1770" y="320"/>
                    </a:lnTo>
                    <a:lnTo>
                      <a:pt x="1752" y="322"/>
                    </a:lnTo>
                    <a:lnTo>
                      <a:pt x="1736" y="325"/>
                    </a:lnTo>
                    <a:lnTo>
                      <a:pt x="1718" y="325"/>
                    </a:lnTo>
                    <a:lnTo>
                      <a:pt x="1700" y="330"/>
                    </a:lnTo>
                    <a:lnTo>
                      <a:pt x="1679" y="330"/>
                    </a:lnTo>
                    <a:lnTo>
                      <a:pt x="1663" y="333"/>
                    </a:lnTo>
                    <a:lnTo>
                      <a:pt x="1643" y="335"/>
                    </a:lnTo>
                    <a:lnTo>
                      <a:pt x="1622" y="338"/>
                    </a:lnTo>
                    <a:lnTo>
                      <a:pt x="1604" y="338"/>
                    </a:lnTo>
                    <a:lnTo>
                      <a:pt x="1585" y="343"/>
                    </a:lnTo>
                    <a:lnTo>
                      <a:pt x="1562" y="343"/>
                    </a:lnTo>
                    <a:lnTo>
                      <a:pt x="1541" y="343"/>
                    </a:lnTo>
                    <a:lnTo>
                      <a:pt x="1520" y="346"/>
                    </a:lnTo>
                    <a:lnTo>
                      <a:pt x="1502" y="348"/>
                    </a:lnTo>
                    <a:lnTo>
                      <a:pt x="1481" y="351"/>
                    </a:lnTo>
                    <a:lnTo>
                      <a:pt x="1463" y="351"/>
                    </a:lnTo>
                    <a:lnTo>
                      <a:pt x="1445" y="354"/>
                    </a:lnTo>
                    <a:lnTo>
                      <a:pt x="1429" y="356"/>
                    </a:lnTo>
                    <a:lnTo>
                      <a:pt x="1411" y="356"/>
                    </a:lnTo>
                    <a:lnTo>
                      <a:pt x="1396" y="359"/>
                    </a:lnTo>
                    <a:lnTo>
                      <a:pt x="1377" y="359"/>
                    </a:lnTo>
                    <a:lnTo>
                      <a:pt x="1362" y="359"/>
                    </a:lnTo>
                    <a:lnTo>
                      <a:pt x="1344" y="359"/>
                    </a:lnTo>
                    <a:lnTo>
                      <a:pt x="1331" y="361"/>
                    </a:lnTo>
                    <a:lnTo>
                      <a:pt x="1315" y="364"/>
                    </a:lnTo>
                    <a:lnTo>
                      <a:pt x="1302" y="367"/>
                    </a:lnTo>
                    <a:lnTo>
                      <a:pt x="1289" y="367"/>
                    </a:lnTo>
                    <a:lnTo>
                      <a:pt x="1273" y="367"/>
                    </a:lnTo>
                    <a:lnTo>
                      <a:pt x="1260" y="367"/>
                    </a:lnTo>
                    <a:lnTo>
                      <a:pt x="1247" y="367"/>
                    </a:lnTo>
                    <a:lnTo>
                      <a:pt x="1234" y="367"/>
                    </a:lnTo>
                    <a:lnTo>
                      <a:pt x="1224" y="367"/>
                    </a:lnTo>
                    <a:lnTo>
                      <a:pt x="1211" y="367"/>
                    </a:lnTo>
                    <a:lnTo>
                      <a:pt x="1201" y="367"/>
                    </a:lnTo>
                    <a:lnTo>
                      <a:pt x="1188" y="367"/>
                    </a:lnTo>
                    <a:lnTo>
                      <a:pt x="1177" y="367"/>
                    </a:lnTo>
                    <a:lnTo>
                      <a:pt x="1167" y="367"/>
                    </a:lnTo>
                    <a:lnTo>
                      <a:pt x="1159" y="367"/>
                    </a:lnTo>
                    <a:lnTo>
                      <a:pt x="1138" y="367"/>
                    </a:lnTo>
                    <a:lnTo>
                      <a:pt x="1123" y="367"/>
                    </a:lnTo>
                    <a:lnTo>
                      <a:pt x="1105" y="367"/>
                    </a:lnTo>
                    <a:lnTo>
                      <a:pt x="1089" y="367"/>
                    </a:lnTo>
                    <a:lnTo>
                      <a:pt x="1073" y="364"/>
                    </a:lnTo>
                    <a:lnTo>
                      <a:pt x="1063" y="364"/>
                    </a:lnTo>
                    <a:lnTo>
                      <a:pt x="1053" y="361"/>
                    </a:lnTo>
                    <a:lnTo>
                      <a:pt x="1040" y="361"/>
                    </a:lnTo>
                    <a:lnTo>
                      <a:pt x="1032" y="361"/>
                    </a:lnTo>
                    <a:lnTo>
                      <a:pt x="1024" y="361"/>
                    </a:lnTo>
                    <a:lnTo>
                      <a:pt x="1011" y="359"/>
                    </a:lnTo>
                    <a:lnTo>
                      <a:pt x="1003" y="359"/>
                    </a:lnTo>
                    <a:lnTo>
                      <a:pt x="998" y="359"/>
                    </a:lnTo>
                    <a:lnTo>
                      <a:pt x="0" y="437"/>
                    </a:lnTo>
                    <a:lnTo>
                      <a:pt x="2" y="437"/>
                    </a:lnTo>
                    <a:lnTo>
                      <a:pt x="15" y="432"/>
                    </a:lnTo>
                    <a:lnTo>
                      <a:pt x="23" y="429"/>
                    </a:lnTo>
                    <a:lnTo>
                      <a:pt x="36" y="426"/>
                    </a:lnTo>
                    <a:lnTo>
                      <a:pt x="49" y="424"/>
                    </a:lnTo>
                    <a:lnTo>
                      <a:pt x="65" y="424"/>
                    </a:lnTo>
                    <a:lnTo>
                      <a:pt x="80" y="419"/>
                    </a:lnTo>
                    <a:lnTo>
                      <a:pt x="101" y="416"/>
                    </a:lnTo>
                    <a:lnTo>
                      <a:pt x="109" y="411"/>
                    </a:lnTo>
                    <a:lnTo>
                      <a:pt x="119" y="411"/>
                    </a:lnTo>
                    <a:lnTo>
                      <a:pt x="130" y="408"/>
                    </a:lnTo>
                    <a:lnTo>
                      <a:pt x="143" y="408"/>
                    </a:lnTo>
                    <a:lnTo>
                      <a:pt x="153" y="403"/>
                    </a:lnTo>
                    <a:lnTo>
                      <a:pt x="164" y="400"/>
                    </a:lnTo>
                    <a:lnTo>
                      <a:pt x="177" y="400"/>
                    </a:lnTo>
                    <a:lnTo>
                      <a:pt x="190" y="398"/>
                    </a:lnTo>
                    <a:lnTo>
                      <a:pt x="200" y="393"/>
                    </a:lnTo>
                    <a:lnTo>
                      <a:pt x="216" y="393"/>
                    </a:lnTo>
                    <a:lnTo>
                      <a:pt x="229" y="390"/>
                    </a:lnTo>
                    <a:lnTo>
                      <a:pt x="242" y="390"/>
                    </a:lnTo>
                    <a:lnTo>
                      <a:pt x="255" y="387"/>
                    </a:lnTo>
                    <a:lnTo>
                      <a:pt x="270" y="385"/>
                    </a:lnTo>
                    <a:lnTo>
                      <a:pt x="283" y="380"/>
                    </a:lnTo>
                    <a:lnTo>
                      <a:pt x="299" y="380"/>
                    </a:lnTo>
                    <a:lnTo>
                      <a:pt x="312" y="374"/>
                    </a:lnTo>
                    <a:lnTo>
                      <a:pt x="327" y="372"/>
                    </a:lnTo>
                    <a:lnTo>
                      <a:pt x="340" y="369"/>
                    </a:lnTo>
                    <a:lnTo>
                      <a:pt x="356" y="367"/>
                    </a:lnTo>
                    <a:lnTo>
                      <a:pt x="372" y="364"/>
                    </a:lnTo>
                    <a:lnTo>
                      <a:pt x="385" y="361"/>
                    </a:lnTo>
                    <a:lnTo>
                      <a:pt x="400" y="359"/>
                    </a:lnTo>
                    <a:lnTo>
                      <a:pt x="418" y="356"/>
                    </a:lnTo>
                    <a:lnTo>
                      <a:pt x="434" y="351"/>
                    </a:lnTo>
                    <a:lnTo>
                      <a:pt x="449" y="351"/>
                    </a:lnTo>
                    <a:lnTo>
                      <a:pt x="465" y="346"/>
                    </a:lnTo>
                    <a:lnTo>
                      <a:pt x="483" y="343"/>
                    </a:lnTo>
                    <a:lnTo>
                      <a:pt x="499" y="341"/>
                    </a:lnTo>
                    <a:lnTo>
                      <a:pt x="514" y="338"/>
                    </a:lnTo>
                    <a:lnTo>
                      <a:pt x="530" y="335"/>
                    </a:lnTo>
                    <a:lnTo>
                      <a:pt x="548" y="333"/>
                    </a:lnTo>
                    <a:lnTo>
                      <a:pt x="564" y="330"/>
                    </a:lnTo>
                    <a:lnTo>
                      <a:pt x="579" y="328"/>
                    </a:lnTo>
                    <a:lnTo>
                      <a:pt x="598" y="322"/>
                    </a:lnTo>
                    <a:lnTo>
                      <a:pt x="613" y="322"/>
                    </a:lnTo>
                    <a:lnTo>
                      <a:pt x="629" y="317"/>
                    </a:lnTo>
                    <a:lnTo>
                      <a:pt x="647" y="315"/>
                    </a:lnTo>
                    <a:lnTo>
                      <a:pt x="663" y="312"/>
                    </a:lnTo>
                    <a:lnTo>
                      <a:pt x="681" y="309"/>
                    </a:lnTo>
                    <a:lnTo>
                      <a:pt x="696" y="307"/>
                    </a:lnTo>
                    <a:lnTo>
                      <a:pt x="712" y="304"/>
                    </a:lnTo>
                    <a:lnTo>
                      <a:pt x="730" y="302"/>
                    </a:lnTo>
                    <a:lnTo>
                      <a:pt x="748" y="302"/>
                    </a:lnTo>
                    <a:lnTo>
                      <a:pt x="761" y="296"/>
                    </a:lnTo>
                    <a:lnTo>
                      <a:pt x="777" y="294"/>
                    </a:lnTo>
                    <a:lnTo>
                      <a:pt x="793" y="291"/>
                    </a:lnTo>
                    <a:lnTo>
                      <a:pt x="811" y="289"/>
                    </a:lnTo>
                    <a:lnTo>
                      <a:pt x="826" y="286"/>
                    </a:lnTo>
                    <a:lnTo>
                      <a:pt x="839" y="283"/>
                    </a:lnTo>
                    <a:lnTo>
                      <a:pt x="855" y="281"/>
                    </a:lnTo>
                    <a:lnTo>
                      <a:pt x="873" y="278"/>
                    </a:lnTo>
                    <a:lnTo>
                      <a:pt x="886" y="273"/>
                    </a:lnTo>
                    <a:lnTo>
                      <a:pt x="902" y="273"/>
                    </a:lnTo>
                    <a:lnTo>
                      <a:pt x="917" y="270"/>
                    </a:lnTo>
                    <a:lnTo>
                      <a:pt x="933" y="268"/>
                    </a:lnTo>
                    <a:lnTo>
                      <a:pt x="946" y="265"/>
                    </a:lnTo>
                    <a:lnTo>
                      <a:pt x="962" y="265"/>
                    </a:lnTo>
                    <a:lnTo>
                      <a:pt x="975" y="260"/>
                    </a:lnTo>
                    <a:lnTo>
                      <a:pt x="990" y="260"/>
                    </a:lnTo>
                    <a:lnTo>
                      <a:pt x="1003" y="257"/>
                    </a:lnTo>
                    <a:lnTo>
                      <a:pt x="1019" y="255"/>
                    </a:lnTo>
                    <a:lnTo>
                      <a:pt x="1032" y="252"/>
                    </a:lnTo>
                    <a:lnTo>
                      <a:pt x="1047" y="252"/>
                    </a:lnTo>
                    <a:lnTo>
                      <a:pt x="1058" y="250"/>
                    </a:lnTo>
                    <a:lnTo>
                      <a:pt x="1071" y="247"/>
                    </a:lnTo>
                    <a:lnTo>
                      <a:pt x="1084" y="244"/>
                    </a:lnTo>
                    <a:lnTo>
                      <a:pt x="1097" y="244"/>
                    </a:lnTo>
                    <a:lnTo>
                      <a:pt x="1110" y="244"/>
                    </a:lnTo>
                    <a:lnTo>
                      <a:pt x="1123" y="242"/>
                    </a:lnTo>
                    <a:lnTo>
                      <a:pt x="1133" y="239"/>
                    </a:lnTo>
                    <a:lnTo>
                      <a:pt x="1146" y="239"/>
                    </a:lnTo>
                    <a:lnTo>
                      <a:pt x="1159" y="237"/>
                    </a:lnTo>
                    <a:lnTo>
                      <a:pt x="1169" y="237"/>
                    </a:lnTo>
                    <a:lnTo>
                      <a:pt x="1182" y="234"/>
                    </a:lnTo>
                    <a:lnTo>
                      <a:pt x="1193" y="234"/>
                    </a:lnTo>
                    <a:lnTo>
                      <a:pt x="1211" y="229"/>
                    </a:lnTo>
                    <a:lnTo>
                      <a:pt x="1232" y="229"/>
                    </a:lnTo>
                    <a:lnTo>
                      <a:pt x="1250" y="224"/>
                    </a:lnTo>
                    <a:lnTo>
                      <a:pt x="1268" y="224"/>
                    </a:lnTo>
                    <a:lnTo>
                      <a:pt x="1284" y="221"/>
                    </a:lnTo>
                    <a:lnTo>
                      <a:pt x="1299" y="218"/>
                    </a:lnTo>
                    <a:lnTo>
                      <a:pt x="1312" y="216"/>
                    </a:lnTo>
                    <a:lnTo>
                      <a:pt x="1328" y="216"/>
                    </a:lnTo>
                    <a:lnTo>
                      <a:pt x="1338" y="216"/>
                    </a:lnTo>
                    <a:lnTo>
                      <a:pt x="1349" y="213"/>
                    </a:lnTo>
                    <a:lnTo>
                      <a:pt x="1357" y="211"/>
                    </a:lnTo>
                    <a:lnTo>
                      <a:pt x="1364" y="211"/>
                    </a:lnTo>
                    <a:lnTo>
                      <a:pt x="1375" y="211"/>
                    </a:lnTo>
                    <a:lnTo>
                      <a:pt x="1380" y="211"/>
                    </a:lnTo>
                    <a:lnTo>
                      <a:pt x="936" y="57"/>
                    </a:lnTo>
                    <a:lnTo>
                      <a:pt x="936" y="57"/>
                    </a:lnTo>
                    <a:close/>
                  </a:path>
                </a:pathLst>
              </a:custGeom>
              <a:solidFill>
                <a:srgbClr val="BFDB8C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4" name="Freeform 46"/>
              <p:cNvSpPr>
                <a:spLocks/>
              </p:cNvSpPr>
              <p:nvPr/>
            </p:nvSpPr>
            <p:spPr bwMode="auto">
              <a:xfrm>
                <a:off x="0" y="3041"/>
                <a:ext cx="5708" cy="1253"/>
              </a:xfrm>
              <a:custGeom>
                <a:avLst/>
                <a:gdLst/>
                <a:ahLst/>
                <a:cxnLst>
                  <a:cxn ang="0">
                    <a:pos x="13" y="32"/>
                  </a:cxn>
                  <a:cxn ang="0">
                    <a:pos x="49" y="32"/>
                  </a:cxn>
                  <a:cxn ang="0">
                    <a:pos x="104" y="29"/>
                  </a:cxn>
                  <a:cxn ang="0">
                    <a:pos x="177" y="29"/>
                  </a:cxn>
                  <a:cxn ang="0">
                    <a:pos x="268" y="29"/>
                  </a:cxn>
                  <a:cxn ang="0">
                    <a:pos x="366" y="24"/>
                  </a:cxn>
                  <a:cxn ang="0">
                    <a:pos x="483" y="21"/>
                  </a:cxn>
                  <a:cxn ang="0">
                    <a:pos x="611" y="21"/>
                  </a:cxn>
                  <a:cxn ang="0">
                    <a:pos x="751" y="21"/>
                  </a:cxn>
                  <a:cxn ang="0">
                    <a:pos x="902" y="19"/>
                  </a:cxn>
                  <a:cxn ang="0">
                    <a:pos x="1061" y="16"/>
                  </a:cxn>
                  <a:cxn ang="0">
                    <a:pos x="1224" y="13"/>
                  </a:cxn>
                  <a:cxn ang="0">
                    <a:pos x="1398" y="13"/>
                  </a:cxn>
                  <a:cxn ang="0">
                    <a:pos x="1573" y="8"/>
                  </a:cxn>
                  <a:cxn ang="0">
                    <a:pos x="1755" y="6"/>
                  </a:cxn>
                  <a:cxn ang="0">
                    <a:pos x="1936" y="6"/>
                  </a:cxn>
                  <a:cxn ang="0">
                    <a:pos x="2121" y="3"/>
                  </a:cxn>
                  <a:cxn ang="0">
                    <a:pos x="2303" y="0"/>
                  </a:cxn>
                  <a:cxn ang="0">
                    <a:pos x="2488" y="0"/>
                  </a:cxn>
                  <a:cxn ang="0">
                    <a:pos x="2667" y="0"/>
                  </a:cxn>
                  <a:cxn ang="0">
                    <a:pos x="2846" y="0"/>
                  </a:cxn>
                  <a:cxn ang="0">
                    <a:pos x="3013" y="0"/>
                  </a:cxn>
                  <a:cxn ang="0">
                    <a:pos x="3176" y="0"/>
                  </a:cxn>
                  <a:cxn ang="0">
                    <a:pos x="3332" y="3"/>
                  </a:cxn>
                  <a:cxn ang="0">
                    <a:pos x="3483" y="6"/>
                  </a:cxn>
                  <a:cxn ang="0">
                    <a:pos x="3623" y="13"/>
                  </a:cxn>
                  <a:cxn ang="0">
                    <a:pos x="3759" y="19"/>
                  </a:cxn>
                  <a:cxn ang="0">
                    <a:pos x="3883" y="24"/>
                  </a:cxn>
                  <a:cxn ang="0">
                    <a:pos x="4008" y="34"/>
                  </a:cxn>
                  <a:cxn ang="0">
                    <a:pos x="4122" y="39"/>
                  </a:cxn>
                  <a:cxn ang="0">
                    <a:pos x="4229" y="50"/>
                  </a:cxn>
                  <a:cxn ang="0">
                    <a:pos x="4330" y="55"/>
                  </a:cxn>
                  <a:cxn ang="0">
                    <a:pos x="4427" y="63"/>
                  </a:cxn>
                  <a:cxn ang="0">
                    <a:pos x="4512" y="65"/>
                  </a:cxn>
                  <a:cxn ang="0">
                    <a:pos x="4596" y="73"/>
                  </a:cxn>
                  <a:cxn ang="0">
                    <a:pos x="4668" y="78"/>
                  </a:cxn>
                  <a:cxn ang="0">
                    <a:pos x="4741" y="86"/>
                  </a:cxn>
                  <a:cxn ang="0">
                    <a:pos x="4803" y="86"/>
                  </a:cxn>
                  <a:cxn ang="0">
                    <a:pos x="4861" y="86"/>
                  </a:cxn>
                  <a:cxn ang="0">
                    <a:pos x="4913" y="86"/>
                  </a:cxn>
                  <a:cxn ang="0">
                    <a:pos x="4959" y="86"/>
                  </a:cxn>
                  <a:cxn ang="0">
                    <a:pos x="4998" y="86"/>
                  </a:cxn>
                  <a:cxn ang="0">
                    <a:pos x="5035" y="78"/>
                  </a:cxn>
                  <a:cxn ang="0">
                    <a:pos x="5069" y="76"/>
                  </a:cxn>
                  <a:cxn ang="0">
                    <a:pos x="5110" y="71"/>
                  </a:cxn>
                  <a:cxn ang="0">
                    <a:pos x="5149" y="65"/>
                  </a:cxn>
                  <a:cxn ang="0">
                    <a:pos x="5193" y="63"/>
                  </a:cxn>
                  <a:cxn ang="0">
                    <a:pos x="5235" y="58"/>
                  </a:cxn>
                  <a:cxn ang="0">
                    <a:pos x="5279" y="55"/>
                  </a:cxn>
                  <a:cxn ang="0">
                    <a:pos x="5323" y="52"/>
                  </a:cxn>
                  <a:cxn ang="0">
                    <a:pos x="5365" y="50"/>
                  </a:cxn>
                  <a:cxn ang="0">
                    <a:pos x="5406" y="47"/>
                  </a:cxn>
                  <a:cxn ang="0">
                    <a:pos x="5451" y="47"/>
                  </a:cxn>
                  <a:cxn ang="0">
                    <a:pos x="5487" y="42"/>
                  </a:cxn>
                  <a:cxn ang="0">
                    <a:pos x="5523" y="42"/>
                  </a:cxn>
                  <a:cxn ang="0">
                    <a:pos x="5560" y="39"/>
                  </a:cxn>
                  <a:cxn ang="0">
                    <a:pos x="5594" y="39"/>
                  </a:cxn>
                  <a:cxn ang="0">
                    <a:pos x="5648" y="39"/>
                  </a:cxn>
                  <a:cxn ang="0">
                    <a:pos x="5687" y="39"/>
                  </a:cxn>
                  <a:cxn ang="0">
                    <a:pos x="5708" y="1168"/>
                  </a:cxn>
                  <a:cxn ang="0">
                    <a:pos x="0" y="34"/>
                  </a:cxn>
                </a:cxnLst>
                <a:rect l="0" t="0" r="r" b="b"/>
                <a:pathLst>
                  <a:path w="5708" h="1253">
                    <a:moveTo>
                      <a:pt x="0" y="34"/>
                    </a:moveTo>
                    <a:lnTo>
                      <a:pt x="0" y="32"/>
                    </a:lnTo>
                    <a:lnTo>
                      <a:pt x="13" y="32"/>
                    </a:lnTo>
                    <a:lnTo>
                      <a:pt x="23" y="32"/>
                    </a:lnTo>
                    <a:lnTo>
                      <a:pt x="34" y="32"/>
                    </a:lnTo>
                    <a:lnTo>
                      <a:pt x="49" y="32"/>
                    </a:lnTo>
                    <a:lnTo>
                      <a:pt x="68" y="32"/>
                    </a:lnTo>
                    <a:lnTo>
                      <a:pt x="83" y="29"/>
                    </a:lnTo>
                    <a:lnTo>
                      <a:pt x="104" y="29"/>
                    </a:lnTo>
                    <a:lnTo>
                      <a:pt x="125" y="29"/>
                    </a:lnTo>
                    <a:lnTo>
                      <a:pt x="151" y="29"/>
                    </a:lnTo>
                    <a:lnTo>
                      <a:pt x="177" y="29"/>
                    </a:lnTo>
                    <a:lnTo>
                      <a:pt x="205" y="29"/>
                    </a:lnTo>
                    <a:lnTo>
                      <a:pt x="234" y="29"/>
                    </a:lnTo>
                    <a:lnTo>
                      <a:pt x="268" y="29"/>
                    </a:lnTo>
                    <a:lnTo>
                      <a:pt x="296" y="26"/>
                    </a:lnTo>
                    <a:lnTo>
                      <a:pt x="333" y="26"/>
                    </a:lnTo>
                    <a:lnTo>
                      <a:pt x="366" y="24"/>
                    </a:lnTo>
                    <a:lnTo>
                      <a:pt x="405" y="24"/>
                    </a:lnTo>
                    <a:lnTo>
                      <a:pt x="442" y="21"/>
                    </a:lnTo>
                    <a:lnTo>
                      <a:pt x="483" y="21"/>
                    </a:lnTo>
                    <a:lnTo>
                      <a:pt x="525" y="21"/>
                    </a:lnTo>
                    <a:lnTo>
                      <a:pt x="569" y="21"/>
                    </a:lnTo>
                    <a:lnTo>
                      <a:pt x="611" y="21"/>
                    </a:lnTo>
                    <a:lnTo>
                      <a:pt x="658" y="21"/>
                    </a:lnTo>
                    <a:lnTo>
                      <a:pt x="702" y="21"/>
                    </a:lnTo>
                    <a:lnTo>
                      <a:pt x="751" y="21"/>
                    </a:lnTo>
                    <a:lnTo>
                      <a:pt x="801" y="19"/>
                    </a:lnTo>
                    <a:lnTo>
                      <a:pt x="853" y="19"/>
                    </a:lnTo>
                    <a:lnTo>
                      <a:pt x="902" y="19"/>
                    </a:lnTo>
                    <a:lnTo>
                      <a:pt x="957" y="19"/>
                    </a:lnTo>
                    <a:lnTo>
                      <a:pt x="1009" y="16"/>
                    </a:lnTo>
                    <a:lnTo>
                      <a:pt x="1061" y="16"/>
                    </a:lnTo>
                    <a:lnTo>
                      <a:pt x="1115" y="13"/>
                    </a:lnTo>
                    <a:lnTo>
                      <a:pt x="1172" y="13"/>
                    </a:lnTo>
                    <a:lnTo>
                      <a:pt x="1224" y="13"/>
                    </a:lnTo>
                    <a:lnTo>
                      <a:pt x="1281" y="13"/>
                    </a:lnTo>
                    <a:lnTo>
                      <a:pt x="1339" y="13"/>
                    </a:lnTo>
                    <a:lnTo>
                      <a:pt x="1398" y="13"/>
                    </a:lnTo>
                    <a:lnTo>
                      <a:pt x="1456" y="11"/>
                    </a:lnTo>
                    <a:lnTo>
                      <a:pt x="1513" y="11"/>
                    </a:lnTo>
                    <a:lnTo>
                      <a:pt x="1573" y="8"/>
                    </a:lnTo>
                    <a:lnTo>
                      <a:pt x="1635" y="8"/>
                    </a:lnTo>
                    <a:lnTo>
                      <a:pt x="1692" y="6"/>
                    </a:lnTo>
                    <a:lnTo>
                      <a:pt x="1755" y="6"/>
                    </a:lnTo>
                    <a:lnTo>
                      <a:pt x="1814" y="6"/>
                    </a:lnTo>
                    <a:lnTo>
                      <a:pt x="1877" y="6"/>
                    </a:lnTo>
                    <a:lnTo>
                      <a:pt x="1936" y="6"/>
                    </a:lnTo>
                    <a:lnTo>
                      <a:pt x="1996" y="6"/>
                    </a:lnTo>
                    <a:lnTo>
                      <a:pt x="2059" y="3"/>
                    </a:lnTo>
                    <a:lnTo>
                      <a:pt x="2121" y="3"/>
                    </a:lnTo>
                    <a:lnTo>
                      <a:pt x="2181" y="0"/>
                    </a:lnTo>
                    <a:lnTo>
                      <a:pt x="2243" y="0"/>
                    </a:lnTo>
                    <a:lnTo>
                      <a:pt x="2303" y="0"/>
                    </a:lnTo>
                    <a:lnTo>
                      <a:pt x="2365" y="0"/>
                    </a:lnTo>
                    <a:lnTo>
                      <a:pt x="2425" y="0"/>
                    </a:lnTo>
                    <a:lnTo>
                      <a:pt x="2488" y="0"/>
                    </a:lnTo>
                    <a:lnTo>
                      <a:pt x="2547" y="0"/>
                    </a:lnTo>
                    <a:lnTo>
                      <a:pt x="2607" y="0"/>
                    </a:lnTo>
                    <a:lnTo>
                      <a:pt x="2667" y="0"/>
                    </a:lnTo>
                    <a:lnTo>
                      <a:pt x="2727" y="0"/>
                    </a:lnTo>
                    <a:lnTo>
                      <a:pt x="2786" y="0"/>
                    </a:lnTo>
                    <a:lnTo>
                      <a:pt x="2846" y="0"/>
                    </a:lnTo>
                    <a:lnTo>
                      <a:pt x="2901" y="0"/>
                    </a:lnTo>
                    <a:lnTo>
                      <a:pt x="2958" y="0"/>
                    </a:lnTo>
                    <a:lnTo>
                      <a:pt x="3013" y="0"/>
                    </a:lnTo>
                    <a:lnTo>
                      <a:pt x="3070" y="0"/>
                    </a:lnTo>
                    <a:lnTo>
                      <a:pt x="3122" y="0"/>
                    </a:lnTo>
                    <a:lnTo>
                      <a:pt x="3176" y="0"/>
                    </a:lnTo>
                    <a:lnTo>
                      <a:pt x="3228" y="0"/>
                    </a:lnTo>
                    <a:lnTo>
                      <a:pt x="3283" y="3"/>
                    </a:lnTo>
                    <a:lnTo>
                      <a:pt x="3332" y="3"/>
                    </a:lnTo>
                    <a:lnTo>
                      <a:pt x="3384" y="3"/>
                    </a:lnTo>
                    <a:lnTo>
                      <a:pt x="3431" y="6"/>
                    </a:lnTo>
                    <a:lnTo>
                      <a:pt x="3483" y="6"/>
                    </a:lnTo>
                    <a:lnTo>
                      <a:pt x="3530" y="8"/>
                    </a:lnTo>
                    <a:lnTo>
                      <a:pt x="3577" y="11"/>
                    </a:lnTo>
                    <a:lnTo>
                      <a:pt x="3623" y="13"/>
                    </a:lnTo>
                    <a:lnTo>
                      <a:pt x="3670" y="16"/>
                    </a:lnTo>
                    <a:lnTo>
                      <a:pt x="3714" y="16"/>
                    </a:lnTo>
                    <a:lnTo>
                      <a:pt x="3759" y="19"/>
                    </a:lnTo>
                    <a:lnTo>
                      <a:pt x="3800" y="21"/>
                    </a:lnTo>
                    <a:lnTo>
                      <a:pt x="3844" y="21"/>
                    </a:lnTo>
                    <a:lnTo>
                      <a:pt x="3883" y="24"/>
                    </a:lnTo>
                    <a:lnTo>
                      <a:pt x="3925" y="29"/>
                    </a:lnTo>
                    <a:lnTo>
                      <a:pt x="3966" y="29"/>
                    </a:lnTo>
                    <a:lnTo>
                      <a:pt x="4008" y="34"/>
                    </a:lnTo>
                    <a:lnTo>
                      <a:pt x="4044" y="34"/>
                    </a:lnTo>
                    <a:lnTo>
                      <a:pt x="4083" y="37"/>
                    </a:lnTo>
                    <a:lnTo>
                      <a:pt x="4122" y="39"/>
                    </a:lnTo>
                    <a:lnTo>
                      <a:pt x="4159" y="42"/>
                    </a:lnTo>
                    <a:lnTo>
                      <a:pt x="4193" y="45"/>
                    </a:lnTo>
                    <a:lnTo>
                      <a:pt x="4229" y="50"/>
                    </a:lnTo>
                    <a:lnTo>
                      <a:pt x="4265" y="50"/>
                    </a:lnTo>
                    <a:lnTo>
                      <a:pt x="4299" y="55"/>
                    </a:lnTo>
                    <a:lnTo>
                      <a:pt x="4330" y="55"/>
                    </a:lnTo>
                    <a:lnTo>
                      <a:pt x="4364" y="58"/>
                    </a:lnTo>
                    <a:lnTo>
                      <a:pt x="4393" y="58"/>
                    </a:lnTo>
                    <a:lnTo>
                      <a:pt x="4427" y="63"/>
                    </a:lnTo>
                    <a:lnTo>
                      <a:pt x="4455" y="63"/>
                    </a:lnTo>
                    <a:lnTo>
                      <a:pt x="4486" y="65"/>
                    </a:lnTo>
                    <a:lnTo>
                      <a:pt x="4512" y="65"/>
                    </a:lnTo>
                    <a:lnTo>
                      <a:pt x="4541" y="71"/>
                    </a:lnTo>
                    <a:lnTo>
                      <a:pt x="4570" y="71"/>
                    </a:lnTo>
                    <a:lnTo>
                      <a:pt x="4596" y="73"/>
                    </a:lnTo>
                    <a:lnTo>
                      <a:pt x="4622" y="73"/>
                    </a:lnTo>
                    <a:lnTo>
                      <a:pt x="4648" y="78"/>
                    </a:lnTo>
                    <a:lnTo>
                      <a:pt x="4668" y="78"/>
                    </a:lnTo>
                    <a:lnTo>
                      <a:pt x="4694" y="81"/>
                    </a:lnTo>
                    <a:lnTo>
                      <a:pt x="4718" y="81"/>
                    </a:lnTo>
                    <a:lnTo>
                      <a:pt x="4741" y="86"/>
                    </a:lnTo>
                    <a:lnTo>
                      <a:pt x="4762" y="86"/>
                    </a:lnTo>
                    <a:lnTo>
                      <a:pt x="4783" y="86"/>
                    </a:lnTo>
                    <a:lnTo>
                      <a:pt x="4803" y="86"/>
                    </a:lnTo>
                    <a:lnTo>
                      <a:pt x="4824" y="86"/>
                    </a:lnTo>
                    <a:lnTo>
                      <a:pt x="4840" y="86"/>
                    </a:lnTo>
                    <a:lnTo>
                      <a:pt x="4861" y="86"/>
                    </a:lnTo>
                    <a:lnTo>
                      <a:pt x="4876" y="86"/>
                    </a:lnTo>
                    <a:lnTo>
                      <a:pt x="4897" y="89"/>
                    </a:lnTo>
                    <a:lnTo>
                      <a:pt x="4913" y="86"/>
                    </a:lnTo>
                    <a:lnTo>
                      <a:pt x="4928" y="86"/>
                    </a:lnTo>
                    <a:lnTo>
                      <a:pt x="4944" y="86"/>
                    </a:lnTo>
                    <a:lnTo>
                      <a:pt x="4959" y="86"/>
                    </a:lnTo>
                    <a:lnTo>
                      <a:pt x="4972" y="86"/>
                    </a:lnTo>
                    <a:lnTo>
                      <a:pt x="4985" y="86"/>
                    </a:lnTo>
                    <a:lnTo>
                      <a:pt x="4998" y="86"/>
                    </a:lnTo>
                    <a:lnTo>
                      <a:pt x="5011" y="86"/>
                    </a:lnTo>
                    <a:lnTo>
                      <a:pt x="5024" y="81"/>
                    </a:lnTo>
                    <a:lnTo>
                      <a:pt x="5035" y="78"/>
                    </a:lnTo>
                    <a:lnTo>
                      <a:pt x="5048" y="78"/>
                    </a:lnTo>
                    <a:lnTo>
                      <a:pt x="5058" y="78"/>
                    </a:lnTo>
                    <a:lnTo>
                      <a:pt x="5069" y="76"/>
                    </a:lnTo>
                    <a:lnTo>
                      <a:pt x="5082" y="73"/>
                    </a:lnTo>
                    <a:lnTo>
                      <a:pt x="5097" y="71"/>
                    </a:lnTo>
                    <a:lnTo>
                      <a:pt x="5110" y="71"/>
                    </a:lnTo>
                    <a:lnTo>
                      <a:pt x="5123" y="71"/>
                    </a:lnTo>
                    <a:lnTo>
                      <a:pt x="5136" y="68"/>
                    </a:lnTo>
                    <a:lnTo>
                      <a:pt x="5149" y="65"/>
                    </a:lnTo>
                    <a:lnTo>
                      <a:pt x="5165" y="65"/>
                    </a:lnTo>
                    <a:lnTo>
                      <a:pt x="5178" y="65"/>
                    </a:lnTo>
                    <a:lnTo>
                      <a:pt x="5193" y="63"/>
                    </a:lnTo>
                    <a:lnTo>
                      <a:pt x="5206" y="60"/>
                    </a:lnTo>
                    <a:lnTo>
                      <a:pt x="5222" y="60"/>
                    </a:lnTo>
                    <a:lnTo>
                      <a:pt x="5235" y="58"/>
                    </a:lnTo>
                    <a:lnTo>
                      <a:pt x="5251" y="58"/>
                    </a:lnTo>
                    <a:lnTo>
                      <a:pt x="5264" y="55"/>
                    </a:lnTo>
                    <a:lnTo>
                      <a:pt x="5279" y="55"/>
                    </a:lnTo>
                    <a:lnTo>
                      <a:pt x="5292" y="52"/>
                    </a:lnTo>
                    <a:lnTo>
                      <a:pt x="5308" y="52"/>
                    </a:lnTo>
                    <a:lnTo>
                      <a:pt x="5323" y="52"/>
                    </a:lnTo>
                    <a:lnTo>
                      <a:pt x="5339" y="52"/>
                    </a:lnTo>
                    <a:lnTo>
                      <a:pt x="5352" y="50"/>
                    </a:lnTo>
                    <a:lnTo>
                      <a:pt x="5365" y="50"/>
                    </a:lnTo>
                    <a:lnTo>
                      <a:pt x="5378" y="50"/>
                    </a:lnTo>
                    <a:lnTo>
                      <a:pt x="5394" y="50"/>
                    </a:lnTo>
                    <a:lnTo>
                      <a:pt x="5406" y="47"/>
                    </a:lnTo>
                    <a:lnTo>
                      <a:pt x="5422" y="47"/>
                    </a:lnTo>
                    <a:lnTo>
                      <a:pt x="5435" y="47"/>
                    </a:lnTo>
                    <a:lnTo>
                      <a:pt x="5451" y="47"/>
                    </a:lnTo>
                    <a:lnTo>
                      <a:pt x="5461" y="45"/>
                    </a:lnTo>
                    <a:lnTo>
                      <a:pt x="5474" y="45"/>
                    </a:lnTo>
                    <a:lnTo>
                      <a:pt x="5487" y="42"/>
                    </a:lnTo>
                    <a:lnTo>
                      <a:pt x="5503" y="42"/>
                    </a:lnTo>
                    <a:lnTo>
                      <a:pt x="5513" y="42"/>
                    </a:lnTo>
                    <a:lnTo>
                      <a:pt x="5523" y="42"/>
                    </a:lnTo>
                    <a:lnTo>
                      <a:pt x="5536" y="42"/>
                    </a:lnTo>
                    <a:lnTo>
                      <a:pt x="5549" y="42"/>
                    </a:lnTo>
                    <a:lnTo>
                      <a:pt x="5560" y="39"/>
                    </a:lnTo>
                    <a:lnTo>
                      <a:pt x="5570" y="39"/>
                    </a:lnTo>
                    <a:lnTo>
                      <a:pt x="5581" y="39"/>
                    </a:lnTo>
                    <a:lnTo>
                      <a:pt x="5594" y="39"/>
                    </a:lnTo>
                    <a:lnTo>
                      <a:pt x="5612" y="39"/>
                    </a:lnTo>
                    <a:lnTo>
                      <a:pt x="5633" y="39"/>
                    </a:lnTo>
                    <a:lnTo>
                      <a:pt x="5648" y="39"/>
                    </a:lnTo>
                    <a:lnTo>
                      <a:pt x="5661" y="39"/>
                    </a:lnTo>
                    <a:lnTo>
                      <a:pt x="5672" y="39"/>
                    </a:lnTo>
                    <a:lnTo>
                      <a:pt x="5687" y="39"/>
                    </a:lnTo>
                    <a:lnTo>
                      <a:pt x="5700" y="39"/>
                    </a:lnTo>
                    <a:lnTo>
                      <a:pt x="5708" y="39"/>
                    </a:lnTo>
                    <a:lnTo>
                      <a:pt x="5708" y="1168"/>
                    </a:lnTo>
                    <a:lnTo>
                      <a:pt x="0" y="1253"/>
                    </a:lnTo>
                    <a:lnTo>
                      <a:pt x="0" y="34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82A875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5" name="Freeform 47"/>
              <p:cNvSpPr>
                <a:spLocks/>
              </p:cNvSpPr>
              <p:nvPr/>
            </p:nvSpPr>
            <p:spPr bwMode="auto">
              <a:xfrm>
                <a:off x="0" y="3546"/>
                <a:ext cx="1643" cy="460"/>
              </a:xfrm>
              <a:custGeom>
                <a:avLst/>
                <a:gdLst/>
                <a:ahLst/>
                <a:cxnLst>
                  <a:cxn ang="0">
                    <a:pos x="426" y="327"/>
                  </a:cxn>
                  <a:cxn ang="0">
                    <a:pos x="481" y="319"/>
                  </a:cxn>
                  <a:cxn ang="0">
                    <a:pos x="554" y="312"/>
                  </a:cxn>
                  <a:cxn ang="0">
                    <a:pos x="608" y="309"/>
                  </a:cxn>
                  <a:cxn ang="0">
                    <a:pos x="668" y="301"/>
                  </a:cxn>
                  <a:cxn ang="0">
                    <a:pos x="730" y="296"/>
                  </a:cxn>
                  <a:cxn ang="0">
                    <a:pos x="798" y="288"/>
                  </a:cxn>
                  <a:cxn ang="0">
                    <a:pos x="868" y="280"/>
                  </a:cxn>
                  <a:cxn ang="0">
                    <a:pos x="941" y="275"/>
                  </a:cxn>
                  <a:cxn ang="0">
                    <a:pos x="1014" y="270"/>
                  </a:cxn>
                  <a:cxn ang="0">
                    <a:pos x="1086" y="265"/>
                  </a:cxn>
                  <a:cxn ang="0">
                    <a:pos x="1157" y="260"/>
                  </a:cxn>
                  <a:cxn ang="0">
                    <a:pos x="1224" y="257"/>
                  </a:cxn>
                  <a:cxn ang="0">
                    <a:pos x="1292" y="252"/>
                  </a:cxn>
                  <a:cxn ang="0">
                    <a:pos x="1352" y="249"/>
                  </a:cxn>
                  <a:cxn ang="0">
                    <a:pos x="1411" y="247"/>
                  </a:cxn>
                  <a:cxn ang="0">
                    <a:pos x="1466" y="247"/>
                  </a:cxn>
                  <a:cxn ang="0">
                    <a:pos x="1552" y="244"/>
                  </a:cxn>
                  <a:cxn ang="0">
                    <a:pos x="1612" y="244"/>
                  </a:cxn>
                  <a:cxn ang="0">
                    <a:pos x="1638" y="241"/>
                  </a:cxn>
                  <a:cxn ang="0">
                    <a:pos x="1575" y="241"/>
                  </a:cxn>
                  <a:cxn ang="0">
                    <a:pos x="1471" y="239"/>
                  </a:cxn>
                  <a:cxn ang="0">
                    <a:pos x="1336" y="239"/>
                  </a:cxn>
                  <a:cxn ang="0">
                    <a:pos x="1172" y="236"/>
                  </a:cxn>
                  <a:cxn ang="0">
                    <a:pos x="996" y="234"/>
                  </a:cxn>
                  <a:cxn ang="0">
                    <a:pos x="808" y="231"/>
                  </a:cxn>
                  <a:cxn ang="0">
                    <a:pos x="624" y="223"/>
                  </a:cxn>
                  <a:cxn ang="0">
                    <a:pos x="450" y="221"/>
                  </a:cxn>
                  <a:cxn ang="0">
                    <a:pos x="296" y="215"/>
                  </a:cxn>
                  <a:cxn ang="0">
                    <a:pos x="166" y="210"/>
                  </a:cxn>
                  <a:cxn ang="0">
                    <a:pos x="75" y="202"/>
                  </a:cxn>
                  <a:cxn ang="0">
                    <a:pos x="96" y="137"/>
                  </a:cxn>
                  <a:cxn ang="0">
                    <a:pos x="200" y="130"/>
                  </a:cxn>
                  <a:cxn ang="0">
                    <a:pos x="322" y="130"/>
                  </a:cxn>
                  <a:cxn ang="0">
                    <a:pos x="457" y="130"/>
                  </a:cxn>
                  <a:cxn ang="0">
                    <a:pos x="598" y="127"/>
                  </a:cxn>
                  <a:cxn ang="0">
                    <a:pos x="746" y="127"/>
                  </a:cxn>
                  <a:cxn ang="0">
                    <a:pos x="889" y="127"/>
                  </a:cxn>
                  <a:cxn ang="0">
                    <a:pos x="1027" y="127"/>
                  </a:cxn>
                  <a:cxn ang="0">
                    <a:pos x="1157" y="127"/>
                  </a:cxn>
                  <a:cxn ang="0">
                    <a:pos x="1268" y="127"/>
                  </a:cxn>
                  <a:cxn ang="0">
                    <a:pos x="1362" y="127"/>
                  </a:cxn>
                  <a:cxn ang="0">
                    <a:pos x="1432" y="127"/>
                  </a:cxn>
                  <a:cxn ang="0">
                    <a:pos x="1489" y="130"/>
                  </a:cxn>
                  <a:cxn ang="0">
                    <a:pos x="964" y="15"/>
                  </a:cxn>
                  <a:cxn ang="0">
                    <a:pos x="871" y="13"/>
                  </a:cxn>
                  <a:cxn ang="0">
                    <a:pos x="772" y="10"/>
                  </a:cxn>
                  <a:cxn ang="0">
                    <a:pos x="668" y="10"/>
                  </a:cxn>
                  <a:cxn ang="0">
                    <a:pos x="564" y="7"/>
                  </a:cxn>
                  <a:cxn ang="0">
                    <a:pos x="460" y="5"/>
                  </a:cxn>
                  <a:cxn ang="0">
                    <a:pos x="364" y="5"/>
                  </a:cxn>
                  <a:cxn ang="0">
                    <a:pos x="268" y="2"/>
                  </a:cxn>
                  <a:cxn ang="0">
                    <a:pos x="182" y="0"/>
                  </a:cxn>
                  <a:cxn ang="0">
                    <a:pos x="112" y="0"/>
                  </a:cxn>
                  <a:cxn ang="0">
                    <a:pos x="55" y="0"/>
                  </a:cxn>
                  <a:cxn ang="0">
                    <a:pos x="0" y="0"/>
                  </a:cxn>
                </a:cxnLst>
                <a:rect l="0" t="0" r="r" b="b"/>
                <a:pathLst>
                  <a:path w="1643" h="460">
                    <a:moveTo>
                      <a:pt x="0" y="410"/>
                    </a:moveTo>
                    <a:lnTo>
                      <a:pt x="730" y="460"/>
                    </a:lnTo>
                    <a:lnTo>
                      <a:pt x="413" y="332"/>
                    </a:lnTo>
                    <a:lnTo>
                      <a:pt x="416" y="330"/>
                    </a:lnTo>
                    <a:lnTo>
                      <a:pt x="426" y="327"/>
                    </a:lnTo>
                    <a:lnTo>
                      <a:pt x="434" y="325"/>
                    </a:lnTo>
                    <a:lnTo>
                      <a:pt x="447" y="325"/>
                    </a:lnTo>
                    <a:lnTo>
                      <a:pt x="455" y="325"/>
                    </a:lnTo>
                    <a:lnTo>
                      <a:pt x="470" y="325"/>
                    </a:lnTo>
                    <a:lnTo>
                      <a:pt x="481" y="319"/>
                    </a:lnTo>
                    <a:lnTo>
                      <a:pt x="499" y="319"/>
                    </a:lnTo>
                    <a:lnTo>
                      <a:pt x="517" y="317"/>
                    </a:lnTo>
                    <a:lnTo>
                      <a:pt x="535" y="317"/>
                    </a:lnTo>
                    <a:lnTo>
                      <a:pt x="543" y="314"/>
                    </a:lnTo>
                    <a:lnTo>
                      <a:pt x="554" y="312"/>
                    </a:lnTo>
                    <a:lnTo>
                      <a:pt x="564" y="312"/>
                    </a:lnTo>
                    <a:lnTo>
                      <a:pt x="574" y="312"/>
                    </a:lnTo>
                    <a:lnTo>
                      <a:pt x="585" y="309"/>
                    </a:lnTo>
                    <a:lnTo>
                      <a:pt x="595" y="309"/>
                    </a:lnTo>
                    <a:lnTo>
                      <a:pt x="608" y="309"/>
                    </a:lnTo>
                    <a:lnTo>
                      <a:pt x="621" y="309"/>
                    </a:lnTo>
                    <a:lnTo>
                      <a:pt x="632" y="306"/>
                    </a:lnTo>
                    <a:lnTo>
                      <a:pt x="645" y="304"/>
                    </a:lnTo>
                    <a:lnTo>
                      <a:pt x="655" y="301"/>
                    </a:lnTo>
                    <a:lnTo>
                      <a:pt x="668" y="301"/>
                    </a:lnTo>
                    <a:lnTo>
                      <a:pt x="678" y="301"/>
                    </a:lnTo>
                    <a:lnTo>
                      <a:pt x="691" y="299"/>
                    </a:lnTo>
                    <a:lnTo>
                      <a:pt x="704" y="296"/>
                    </a:lnTo>
                    <a:lnTo>
                      <a:pt x="717" y="296"/>
                    </a:lnTo>
                    <a:lnTo>
                      <a:pt x="730" y="296"/>
                    </a:lnTo>
                    <a:lnTo>
                      <a:pt x="743" y="293"/>
                    </a:lnTo>
                    <a:lnTo>
                      <a:pt x="756" y="291"/>
                    </a:lnTo>
                    <a:lnTo>
                      <a:pt x="769" y="291"/>
                    </a:lnTo>
                    <a:lnTo>
                      <a:pt x="782" y="288"/>
                    </a:lnTo>
                    <a:lnTo>
                      <a:pt x="798" y="288"/>
                    </a:lnTo>
                    <a:lnTo>
                      <a:pt x="811" y="288"/>
                    </a:lnTo>
                    <a:lnTo>
                      <a:pt x="827" y="288"/>
                    </a:lnTo>
                    <a:lnTo>
                      <a:pt x="840" y="286"/>
                    </a:lnTo>
                    <a:lnTo>
                      <a:pt x="855" y="283"/>
                    </a:lnTo>
                    <a:lnTo>
                      <a:pt x="868" y="280"/>
                    </a:lnTo>
                    <a:lnTo>
                      <a:pt x="884" y="280"/>
                    </a:lnTo>
                    <a:lnTo>
                      <a:pt x="897" y="280"/>
                    </a:lnTo>
                    <a:lnTo>
                      <a:pt x="912" y="278"/>
                    </a:lnTo>
                    <a:lnTo>
                      <a:pt x="925" y="275"/>
                    </a:lnTo>
                    <a:lnTo>
                      <a:pt x="941" y="275"/>
                    </a:lnTo>
                    <a:lnTo>
                      <a:pt x="954" y="273"/>
                    </a:lnTo>
                    <a:lnTo>
                      <a:pt x="970" y="273"/>
                    </a:lnTo>
                    <a:lnTo>
                      <a:pt x="983" y="273"/>
                    </a:lnTo>
                    <a:lnTo>
                      <a:pt x="1001" y="273"/>
                    </a:lnTo>
                    <a:lnTo>
                      <a:pt x="1014" y="270"/>
                    </a:lnTo>
                    <a:lnTo>
                      <a:pt x="1029" y="267"/>
                    </a:lnTo>
                    <a:lnTo>
                      <a:pt x="1042" y="267"/>
                    </a:lnTo>
                    <a:lnTo>
                      <a:pt x="1058" y="267"/>
                    </a:lnTo>
                    <a:lnTo>
                      <a:pt x="1074" y="267"/>
                    </a:lnTo>
                    <a:lnTo>
                      <a:pt x="1086" y="265"/>
                    </a:lnTo>
                    <a:lnTo>
                      <a:pt x="1099" y="262"/>
                    </a:lnTo>
                    <a:lnTo>
                      <a:pt x="1115" y="262"/>
                    </a:lnTo>
                    <a:lnTo>
                      <a:pt x="1128" y="260"/>
                    </a:lnTo>
                    <a:lnTo>
                      <a:pt x="1144" y="260"/>
                    </a:lnTo>
                    <a:lnTo>
                      <a:pt x="1157" y="260"/>
                    </a:lnTo>
                    <a:lnTo>
                      <a:pt x="1172" y="260"/>
                    </a:lnTo>
                    <a:lnTo>
                      <a:pt x="1183" y="260"/>
                    </a:lnTo>
                    <a:lnTo>
                      <a:pt x="1198" y="260"/>
                    </a:lnTo>
                    <a:lnTo>
                      <a:pt x="1209" y="257"/>
                    </a:lnTo>
                    <a:lnTo>
                      <a:pt x="1224" y="257"/>
                    </a:lnTo>
                    <a:lnTo>
                      <a:pt x="1237" y="254"/>
                    </a:lnTo>
                    <a:lnTo>
                      <a:pt x="1250" y="254"/>
                    </a:lnTo>
                    <a:lnTo>
                      <a:pt x="1263" y="254"/>
                    </a:lnTo>
                    <a:lnTo>
                      <a:pt x="1279" y="254"/>
                    </a:lnTo>
                    <a:lnTo>
                      <a:pt x="1292" y="252"/>
                    </a:lnTo>
                    <a:lnTo>
                      <a:pt x="1305" y="252"/>
                    </a:lnTo>
                    <a:lnTo>
                      <a:pt x="1315" y="252"/>
                    </a:lnTo>
                    <a:lnTo>
                      <a:pt x="1328" y="252"/>
                    </a:lnTo>
                    <a:lnTo>
                      <a:pt x="1341" y="249"/>
                    </a:lnTo>
                    <a:lnTo>
                      <a:pt x="1352" y="249"/>
                    </a:lnTo>
                    <a:lnTo>
                      <a:pt x="1362" y="249"/>
                    </a:lnTo>
                    <a:lnTo>
                      <a:pt x="1378" y="249"/>
                    </a:lnTo>
                    <a:lnTo>
                      <a:pt x="1388" y="247"/>
                    </a:lnTo>
                    <a:lnTo>
                      <a:pt x="1398" y="247"/>
                    </a:lnTo>
                    <a:lnTo>
                      <a:pt x="1411" y="247"/>
                    </a:lnTo>
                    <a:lnTo>
                      <a:pt x="1422" y="247"/>
                    </a:lnTo>
                    <a:lnTo>
                      <a:pt x="1432" y="247"/>
                    </a:lnTo>
                    <a:lnTo>
                      <a:pt x="1443" y="247"/>
                    </a:lnTo>
                    <a:lnTo>
                      <a:pt x="1456" y="247"/>
                    </a:lnTo>
                    <a:lnTo>
                      <a:pt x="1466" y="247"/>
                    </a:lnTo>
                    <a:lnTo>
                      <a:pt x="1484" y="244"/>
                    </a:lnTo>
                    <a:lnTo>
                      <a:pt x="1502" y="244"/>
                    </a:lnTo>
                    <a:lnTo>
                      <a:pt x="1521" y="244"/>
                    </a:lnTo>
                    <a:lnTo>
                      <a:pt x="1539" y="244"/>
                    </a:lnTo>
                    <a:lnTo>
                      <a:pt x="1552" y="244"/>
                    </a:lnTo>
                    <a:lnTo>
                      <a:pt x="1567" y="244"/>
                    </a:lnTo>
                    <a:lnTo>
                      <a:pt x="1580" y="244"/>
                    </a:lnTo>
                    <a:lnTo>
                      <a:pt x="1593" y="244"/>
                    </a:lnTo>
                    <a:lnTo>
                      <a:pt x="1604" y="244"/>
                    </a:lnTo>
                    <a:lnTo>
                      <a:pt x="1612" y="244"/>
                    </a:lnTo>
                    <a:lnTo>
                      <a:pt x="1619" y="244"/>
                    </a:lnTo>
                    <a:lnTo>
                      <a:pt x="1630" y="244"/>
                    </a:lnTo>
                    <a:lnTo>
                      <a:pt x="1640" y="244"/>
                    </a:lnTo>
                    <a:lnTo>
                      <a:pt x="1643" y="244"/>
                    </a:lnTo>
                    <a:lnTo>
                      <a:pt x="1638" y="241"/>
                    </a:lnTo>
                    <a:lnTo>
                      <a:pt x="1625" y="241"/>
                    </a:lnTo>
                    <a:lnTo>
                      <a:pt x="1612" y="241"/>
                    </a:lnTo>
                    <a:lnTo>
                      <a:pt x="1601" y="241"/>
                    </a:lnTo>
                    <a:lnTo>
                      <a:pt x="1588" y="241"/>
                    </a:lnTo>
                    <a:lnTo>
                      <a:pt x="1575" y="241"/>
                    </a:lnTo>
                    <a:lnTo>
                      <a:pt x="1554" y="239"/>
                    </a:lnTo>
                    <a:lnTo>
                      <a:pt x="1536" y="239"/>
                    </a:lnTo>
                    <a:lnTo>
                      <a:pt x="1515" y="239"/>
                    </a:lnTo>
                    <a:lnTo>
                      <a:pt x="1497" y="239"/>
                    </a:lnTo>
                    <a:lnTo>
                      <a:pt x="1471" y="239"/>
                    </a:lnTo>
                    <a:lnTo>
                      <a:pt x="1448" y="239"/>
                    </a:lnTo>
                    <a:lnTo>
                      <a:pt x="1419" y="239"/>
                    </a:lnTo>
                    <a:lnTo>
                      <a:pt x="1396" y="239"/>
                    </a:lnTo>
                    <a:lnTo>
                      <a:pt x="1365" y="239"/>
                    </a:lnTo>
                    <a:lnTo>
                      <a:pt x="1336" y="239"/>
                    </a:lnTo>
                    <a:lnTo>
                      <a:pt x="1305" y="239"/>
                    </a:lnTo>
                    <a:lnTo>
                      <a:pt x="1274" y="239"/>
                    </a:lnTo>
                    <a:lnTo>
                      <a:pt x="1240" y="236"/>
                    </a:lnTo>
                    <a:lnTo>
                      <a:pt x="1206" y="236"/>
                    </a:lnTo>
                    <a:lnTo>
                      <a:pt x="1172" y="236"/>
                    </a:lnTo>
                    <a:lnTo>
                      <a:pt x="1141" y="236"/>
                    </a:lnTo>
                    <a:lnTo>
                      <a:pt x="1105" y="234"/>
                    </a:lnTo>
                    <a:lnTo>
                      <a:pt x="1068" y="234"/>
                    </a:lnTo>
                    <a:lnTo>
                      <a:pt x="1032" y="234"/>
                    </a:lnTo>
                    <a:lnTo>
                      <a:pt x="996" y="234"/>
                    </a:lnTo>
                    <a:lnTo>
                      <a:pt x="959" y="231"/>
                    </a:lnTo>
                    <a:lnTo>
                      <a:pt x="923" y="231"/>
                    </a:lnTo>
                    <a:lnTo>
                      <a:pt x="886" y="231"/>
                    </a:lnTo>
                    <a:lnTo>
                      <a:pt x="850" y="231"/>
                    </a:lnTo>
                    <a:lnTo>
                      <a:pt x="808" y="231"/>
                    </a:lnTo>
                    <a:lnTo>
                      <a:pt x="772" y="228"/>
                    </a:lnTo>
                    <a:lnTo>
                      <a:pt x="736" y="228"/>
                    </a:lnTo>
                    <a:lnTo>
                      <a:pt x="699" y="228"/>
                    </a:lnTo>
                    <a:lnTo>
                      <a:pt x="660" y="226"/>
                    </a:lnTo>
                    <a:lnTo>
                      <a:pt x="624" y="223"/>
                    </a:lnTo>
                    <a:lnTo>
                      <a:pt x="587" y="223"/>
                    </a:lnTo>
                    <a:lnTo>
                      <a:pt x="554" y="223"/>
                    </a:lnTo>
                    <a:lnTo>
                      <a:pt x="517" y="223"/>
                    </a:lnTo>
                    <a:lnTo>
                      <a:pt x="483" y="221"/>
                    </a:lnTo>
                    <a:lnTo>
                      <a:pt x="450" y="221"/>
                    </a:lnTo>
                    <a:lnTo>
                      <a:pt x="418" y="221"/>
                    </a:lnTo>
                    <a:lnTo>
                      <a:pt x="385" y="218"/>
                    </a:lnTo>
                    <a:lnTo>
                      <a:pt x="354" y="215"/>
                    </a:lnTo>
                    <a:lnTo>
                      <a:pt x="325" y="215"/>
                    </a:lnTo>
                    <a:lnTo>
                      <a:pt x="296" y="215"/>
                    </a:lnTo>
                    <a:lnTo>
                      <a:pt x="268" y="215"/>
                    </a:lnTo>
                    <a:lnTo>
                      <a:pt x="239" y="213"/>
                    </a:lnTo>
                    <a:lnTo>
                      <a:pt x="213" y="210"/>
                    </a:lnTo>
                    <a:lnTo>
                      <a:pt x="190" y="210"/>
                    </a:lnTo>
                    <a:lnTo>
                      <a:pt x="166" y="210"/>
                    </a:lnTo>
                    <a:lnTo>
                      <a:pt x="146" y="210"/>
                    </a:lnTo>
                    <a:lnTo>
                      <a:pt x="125" y="208"/>
                    </a:lnTo>
                    <a:lnTo>
                      <a:pt x="109" y="208"/>
                    </a:lnTo>
                    <a:lnTo>
                      <a:pt x="91" y="205"/>
                    </a:lnTo>
                    <a:lnTo>
                      <a:pt x="75" y="202"/>
                    </a:lnTo>
                    <a:lnTo>
                      <a:pt x="62" y="202"/>
                    </a:lnTo>
                    <a:lnTo>
                      <a:pt x="52" y="202"/>
                    </a:lnTo>
                    <a:lnTo>
                      <a:pt x="36" y="200"/>
                    </a:lnTo>
                    <a:lnTo>
                      <a:pt x="31" y="200"/>
                    </a:lnTo>
                    <a:lnTo>
                      <a:pt x="96" y="137"/>
                    </a:lnTo>
                    <a:lnTo>
                      <a:pt x="112" y="135"/>
                    </a:lnTo>
                    <a:lnTo>
                      <a:pt x="133" y="135"/>
                    </a:lnTo>
                    <a:lnTo>
                      <a:pt x="156" y="132"/>
                    </a:lnTo>
                    <a:lnTo>
                      <a:pt x="177" y="132"/>
                    </a:lnTo>
                    <a:lnTo>
                      <a:pt x="200" y="130"/>
                    </a:lnTo>
                    <a:lnTo>
                      <a:pt x="224" y="130"/>
                    </a:lnTo>
                    <a:lnTo>
                      <a:pt x="247" y="130"/>
                    </a:lnTo>
                    <a:lnTo>
                      <a:pt x="273" y="130"/>
                    </a:lnTo>
                    <a:lnTo>
                      <a:pt x="296" y="130"/>
                    </a:lnTo>
                    <a:lnTo>
                      <a:pt x="322" y="130"/>
                    </a:lnTo>
                    <a:lnTo>
                      <a:pt x="346" y="130"/>
                    </a:lnTo>
                    <a:lnTo>
                      <a:pt x="374" y="130"/>
                    </a:lnTo>
                    <a:lnTo>
                      <a:pt x="400" y="130"/>
                    </a:lnTo>
                    <a:lnTo>
                      <a:pt x="429" y="130"/>
                    </a:lnTo>
                    <a:lnTo>
                      <a:pt x="457" y="130"/>
                    </a:lnTo>
                    <a:lnTo>
                      <a:pt x="486" y="130"/>
                    </a:lnTo>
                    <a:lnTo>
                      <a:pt x="512" y="127"/>
                    </a:lnTo>
                    <a:lnTo>
                      <a:pt x="541" y="127"/>
                    </a:lnTo>
                    <a:lnTo>
                      <a:pt x="569" y="127"/>
                    </a:lnTo>
                    <a:lnTo>
                      <a:pt x="598" y="127"/>
                    </a:lnTo>
                    <a:lnTo>
                      <a:pt x="626" y="127"/>
                    </a:lnTo>
                    <a:lnTo>
                      <a:pt x="658" y="127"/>
                    </a:lnTo>
                    <a:lnTo>
                      <a:pt x="686" y="127"/>
                    </a:lnTo>
                    <a:lnTo>
                      <a:pt x="717" y="127"/>
                    </a:lnTo>
                    <a:lnTo>
                      <a:pt x="746" y="127"/>
                    </a:lnTo>
                    <a:lnTo>
                      <a:pt x="772" y="127"/>
                    </a:lnTo>
                    <a:lnTo>
                      <a:pt x="801" y="127"/>
                    </a:lnTo>
                    <a:lnTo>
                      <a:pt x="832" y="127"/>
                    </a:lnTo>
                    <a:lnTo>
                      <a:pt x="860" y="127"/>
                    </a:lnTo>
                    <a:lnTo>
                      <a:pt x="889" y="127"/>
                    </a:lnTo>
                    <a:lnTo>
                      <a:pt x="918" y="127"/>
                    </a:lnTo>
                    <a:lnTo>
                      <a:pt x="946" y="127"/>
                    </a:lnTo>
                    <a:lnTo>
                      <a:pt x="972" y="127"/>
                    </a:lnTo>
                    <a:lnTo>
                      <a:pt x="1001" y="127"/>
                    </a:lnTo>
                    <a:lnTo>
                      <a:pt x="1027" y="127"/>
                    </a:lnTo>
                    <a:lnTo>
                      <a:pt x="1053" y="127"/>
                    </a:lnTo>
                    <a:lnTo>
                      <a:pt x="1079" y="127"/>
                    </a:lnTo>
                    <a:lnTo>
                      <a:pt x="1105" y="127"/>
                    </a:lnTo>
                    <a:lnTo>
                      <a:pt x="1128" y="127"/>
                    </a:lnTo>
                    <a:lnTo>
                      <a:pt x="1157" y="127"/>
                    </a:lnTo>
                    <a:lnTo>
                      <a:pt x="1177" y="127"/>
                    </a:lnTo>
                    <a:lnTo>
                      <a:pt x="1201" y="127"/>
                    </a:lnTo>
                    <a:lnTo>
                      <a:pt x="1224" y="127"/>
                    </a:lnTo>
                    <a:lnTo>
                      <a:pt x="1248" y="127"/>
                    </a:lnTo>
                    <a:lnTo>
                      <a:pt x="1268" y="127"/>
                    </a:lnTo>
                    <a:lnTo>
                      <a:pt x="1289" y="127"/>
                    </a:lnTo>
                    <a:lnTo>
                      <a:pt x="1307" y="127"/>
                    </a:lnTo>
                    <a:lnTo>
                      <a:pt x="1328" y="127"/>
                    </a:lnTo>
                    <a:lnTo>
                      <a:pt x="1344" y="127"/>
                    </a:lnTo>
                    <a:lnTo>
                      <a:pt x="1362" y="127"/>
                    </a:lnTo>
                    <a:lnTo>
                      <a:pt x="1378" y="127"/>
                    </a:lnTo>
                    <a:lnTo>
                      <a:pt x="1393" y="127"/>
                    </a:lnTo>
                    <a:lnTo>
                      <a:pt x="1406" y="127"/>
                    </a:lnTo>
                    <a:lnTo>
                      <a:pt x="1419" y="127"/>
                    </a:lnTo>
                    <a:lnTo>
                      <a:pt x="1432" y="127"/>
                    </a:lnTo>
                    <a:lnTo>
                      <a:pt x="1445" y="127"/>
                    </a:lnTo>
                    <a:lnTo>
                      <a:pt x="1463" y="127"/>
                    </a:lnTo>
                    <a:lnTo>
                      <a:pt x="1476" y="127"/>
                    </a:lnTo>
                    <a:lnTo>
                      <a:pt x="1484" y="127"/>
                    </a:lnTo>
                    <a:lnTo>
                      <a:pt x="1489" y="130"/>
                    </a:lnTo>
                    <a:lnTo>
                      <a:pt x="902" y="85"/>
                    </a:lnTo>
                    <a:lnTo>
                      <a:pt x="1534" y="59"/>
                    </a:lnTo>
                    <a:lnTo>
                      <a:pt x="1001" y="15"/>
                    </a:lnTo>
                    <a:lnTo>
                      <a:pt x="983" y="15"/>
                    </a:lnTo>
                    <a:lnTo>
                      <a:pt x="964" y="15"/>
                    </a:lnTo>
                    <a:lnTo>
                      <a:pt x="946" y="15"/>
                    </a:lnTo>
                    <a:lnTo>
                      <a:pt x="931" y="15"/>
                    </a:lnTo>
                    <a:lnTo>
                      <a:pt x="910" y="13"/>
                    </a:lnTo>
                    <a:lnTo>
                      <a:pt x="892" y="13"/>
                    </a:lnTo>
                    <a:lnTo>
                      <a:pt x="871" y="13"/>
                    </a:lnTo>
                    <a:lnTo>
                      <a:pt x="853" y="13"/>
                    </a:lnTo>
                    <a:lnTo>
                      <a:pt x="832" y="10"/>
                    </a:lnTo>
                    <a:lnTo>
                      <a:pt x="811" y="10"/>
                    </a:lnTo>
                    <a:lnTo>
                      <a:pt x="790" y="10"/>
                    </a:lnTo>
                    <a:lnTo>
                      <a:pt x="772" y="10"/>
                    </a:lnTo>
                    <a:lnTo>
                      <a:pt x="751" y="10"/>
                    </a:lnTo>
                    <a:lnTo>
                      <a:pt x="730" y="10"/>
                    </a:lnTo>
                    <a:lnTo>
                      <a:pt x="710" y="10"/>
                    </a:lnTo>
                    <a:lnTo>
                      <a:pt x="691" y="10"/>
                    </a:lnTo>
                    <a:lnTo>
                      <a:pt x="668" y="10"/>
                    </a:lnTo>
                    <a:lnTo>
                      <a:pt x="647" y="10"/>
                    </a:lnTo>
                    <a:lnTo>
                      <a:pt x="626" y="10"/>
                    </a:lnTo>
                    <a:lnTo>
                      <a:pt x="608" y="10"/>
                    </a:lnTo>
                    <a:lnTo>
                      <a:pt x="585" y="7"/>
                    </a:lnTo>
                    <a:lnTo>
                      <a:pt x="564" y="7"/>
                    </a:lnTo>
                    <a:lnTo>
                      <a:pt x="543" y="7"/>
                    </a:lnTo>
                    <a:lnTo>
                      <a:pt x="525" y="7"/>
                    </a:lnTo>
                    <a:lnTo>
                      <a:pt x="502" y="5"/>
                    </a:lnTo>
                    <a:lnTo>
                      <a:pt x="481" y="5"/>
                    </a:lnTo>
                    <a:lnTo>
                      <a:pt x="460" y="5"/>
                    </a:lnTo>
                    <a:lnTo>
                      <a:pt x="442" y="5"/>
                    </a:lnTo>
                    <a:lnTo>
                      <a:pt x="421" y="5"/>
                    </a:lnTo>
                    <a:lnTo>
                      <a:pt x="403" y="5"/>
                    </a:lnTo>
                    <a:lnTo>
                      <a:pt x="382" y="5"/>
                    </a:lnTo>
                    <a:lnTo>
                      <a:pt x="364" y="5"/>
                    </a:lnTo>
                    <a:lnTo>
                      <a:pt x="343" y="2"/>
                    </a:lnTo>
                    <a:lnTo>
                      <a:pt x="325" y="2"/>
                    </a:lnTo>
                    <a:lnTo>
                      <a:pt x="304" y="2"/>
                    </a:lnTo>
                    <a:lnTo>
                      <a:pt x="286" y="2"/>
                    </a:lnTo>
                    <a:lnTo>
                      <a:pt x="268" y="2"/>
                    </a:lnTo>
                    <a:lnTo>
                      <a:pt x="250" y="2"/>
                    </a:lnTo>
                    <a:lnTo>
                      <a:pt x="234" y="2"/>
                    </a:lnTo>
                    <a:lnTo>
                      <a:pt x="218" y="2"/>
                    </a:lnTo>
                    <a:lnTo>
                      <a:pt x="200" y="0"/>
                    </a:lnTo>
                    <a:lnTo>
                      <a:pt x="182" y="0"/>
                    </a:lnTo>
                    <a:lnTo>
                      <a:pt x="169" y="0"/>
                    </a:lnTo>
                    <a:lnTo>
                      <a:pt x="156" y="0"/>
                    </a:lnTo>
                    <a:lnTo>
                      <a:pt x="140" y="0"/>
                    </a:lnTo>
                    <a:lnTo>
                      <a:pt x="125" y="0"/>
                    </a:lnTo>
                    <a:lnTo>
                      <a:pt x="112" y="0"/>
                    </a:lnTo>
                    <a:lnTo>
                      <a:pt x="101" y="0"/>
                    </a:lnTo>
                    <a:lnTo>
                      <a:pt x="88" y="0"/>
                    </a:lnTo>
                    <a:lnTo>
                      <a:pt x="78" y="0"/>
                    </a:lnTo>
                    <a:lnTo>
                      <a:pt x="65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3" y="0"/>
                    </a:lnTo>
                    <a:lnTo>
                      <a:pt x="10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410"/>
                    </a:lnTo>
                    <a:lnTo>
                      <a:pt x="0" y="410"/>
                    </a:lnTo>
                    <a:close/>
                  </a:path>
                </a:pathLst>
              </a:custGeom>
              <a:solidFill>
                <a:srgbClr val="C4E87D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6" name="Freeform 48"/>
              <p:cNvSpPr>
                <a:spLocks/>
              </p:cNvSpPr>
              <p:nvPr/>
            </p:nvSpPr>
            <p:spPr bwMode="auto">
              <a:xfrm>
                <a:off x="0" y="3556"/>
                <a:ext cx="5708" cy="754"/>
              </a:xfrm>
              <a:custGeom>
                <a:avLst/>
                <a:gdLst/>
                <a:ahLst/>
                <a:cxnLst>
                  <a:cxn ang="0">
                    <a:pos x="2152" y="0"/>
                  </a:cxn>
                  <a:cxn ang="0">
                    <a:pos x="2259" y="0"/>
                  </a:cxn>
                  <a:cxn ang="0">
                    <a:pos x="2404" y="0"/>
                  </a:cxn>
                  <a:cxn ang="0">
                    <a:pos x="2597" y="0"/>
                  </a:cxn>
                  <a:cxn ang="0">
                    <a:pos x="2828" y="5"/>
                  </a:cxn>
                  <a:cxn ang="0">
                    <a:pos x="3106" y="18"/>
                  </a:cxn>
                  <a:cxn ang="0">
                    <a:pos x="3421" y="31"/>
                  </a:cxn>
                  <a:cxn ang="0">
                    <a:pos x="3753" y="49"/>
                  </a:cxn>
                  <a:cxn ang="0">
                    <a:pos x="4081" y="70"/>
                  </a:cxn>
                  <a:cxn ang="0">
                    <a:pos x="4377" y="86"/>
                  </a:cxn>
                  <a:cxn ang="0">
                    <a:pos x="4622" y="101"/>
                  </a:cxn>
                  <a:cxn ang="0">
                    <a:pos x="4783" y="114"/>
                  </a:cxn>
                  <a:cxn ang="0">
                    <a:pos x="4837" y="120"/>
                  </a:cxn>
                  <a:cxn ang="0">
                    <a:pos x="4720" y="122"/>
                  </a:cxn>
                  <a:cxn ang="0">
                    <a:pos x="4575" y="127"/>
                  </a:cxn>
                  <a:cxn ang="0">
                    <a:pos x="4393" y="135"/>
                  </a:cxn>
                  <a:cxn ang="0">
                    <a:pos x="4193" y="143"/>
                  </a:cxn>
                  <a:cxn ang="0">
                    <a:pos x="3990" y="153"/>
                  </a:cxn>
                  <a:cxn ang="0">
                    <a:pos x="3795" y="166"/>
                  </a:cxn>
                  <a:cxn ang="0">
                    <a:pos x="3626" y="177"/>
                  </a:cxn>
                  <a:cxn ang="0">
                    <a:pos x="3486" y="187"/>
                  </a:cxn>
                  <a:cxn ang="0">
                    <a:pos x="3369" y="195"/>
                  </a:cxn>
                  <a:cxn ang="0">
                    <a:pos x="3239" y="211"/>
                  </a:cxn>
                  <a:cxn ang="0">
                    <a:pos x="4000" y="299"/>
                  </a:cxn>
                  <a:cxn ang="0">
                    <a:pos x="3899" y="299"/>
                  </a:cxn>
                  <a:cxn ang="0">
                    <a:pos x="3782" y="299"/>
                  </a:cxn>
                  <a:cxn ang="0">
                    <a:pos x="3642" y="299"/>
                  </a:cxn>
                  <a:cxn ang="0">
                    <a:pos x="3483" y="299"/>
                  </a:cxn>
                  <a:cxn ang="0">
                    <a:pos x="3319" y="299"/>
                  </a:cxn>
                  <a:cxn ang="0">
                    <a:pos x="3166" y="299"/>
                  </a:cxn>
                  <a:cxn ang="0">
                    <a:pos x="3028" y="291"/>
                  </a:cxn>
                  <a:cxn ang="0">
                    <a:pos x="2919" y="286"/>
                  </a:cxn>
                  <a:cxn ang="0">
                    <a:pos x="2781" y="273"/>
                  </a:cxn>
                  <a:cxn ang="0">
                    <a:pos x="2659" y="257"/>
                  </a:cxn>
                  <a:cxn ang="0">
                    <a:pos x="2745" y="291"/>
                  </a:cxn>
                  <a:cxn ang="0">
                    <a:pos x="2864" y="320"/>
                  </a:cxn>
                  <a:cxn ang="0">
                    <a:pos x="2963" y="335"/>
                  </a:cxn>
                  <a:cxn ang="0">
                    <a:pos x="3091" y="356"/>
                  </a:cxn>
                  <a:cxn ang="0">
                    <a:pos x="3241" y="369"/>
                  </a:cxn>
                  <a:cxn ang="0">
                    <a:pos x="3405" y="380"/>
                  </a:cxn>
                  <a:cxn ang="0">
                    <a:pos x="3569" y="385"/>
                  </a:cxn>
                  <a:cxn ang="0">
                    <a:pos x="3725" y="393"/>
                  </a:cxn>
                  <a:cxn ang="0">
                    <a:pos x="3857" y="393"/>
                  </a:cxn>
                  <a:cxn ang="0">
                    <a:pos x="3987" y="398"/>
                  </a:cxn>
                  <a:cxn ang="0">
                    <a:pos x="0" y="738"/>
                  </a:cxn>
                  <a:cxn ang="0">
                    <a:pos x="398" y="517"/>
                  </a:cxn>
                  <a:cxn ang="0">
                    <a:pos x="499" y="523"/>
                  </a:cxn>
                  <a:cxn ang="0">
                    <a:pos x="613" y="528"/>
                  </a:cxn>
                  <a:cxn ang="0">
                    <a:pos x="751" y="538"/>
                  </a:cxn>
                  <a:cxn ang="0">
                    <a:pos x="907" y="551"/>
                  </a:cxn>
                  <a:cxn ang="0">
                    <a:pos x="1074" y="564"/>
                  </a:cxn>
                  <a:cxn ang="0">
                    <a:pos x="1237" y="575"/>
                  </a:cxn>
                  <a:cxn ang="0">
                    <a:pos x="1404" y="585"/>
                  </a:cxn>
                  <a:cxn ang="0">
                    <a:pos x="1560" y="601"/>
                  </a:cxn>
                  <a:cxn ang="0">
                    <a:pos x="1697" y="608"/>
                  </a:cxn>
                  <a:cxn ang="0">
                    <a:pos x="1812" y="619"/>
                  </a:cxn>
                  <a:cxn ang="0">
                    <a:pos x="2061" y="5"/>
                  </a:cxn>
                </a:cxnLst>
                <a:rect l="0" t="0" r="r" b="b"/>
                <a:pathLst>
                  <a:path w="5708" h="754">
                    <a:moveTo>
                      <a:pt x="2061" y="5"/>
                    </a:moveTo>
                    <a:lnTo>
                      <a:pt x="2061" y="5"/>
                    </a:lnTo>
                    <a:lnTo>
                      <a:pt x="2074" y="5"/>
                    </a:lnTo>
                    <a:lnTo>
                      <a:pt x="2079" y="3"/>
                    </a:lnTo>
                    <a:lnTo>
                      <a:pt x="2090" y="3"/>
                    </a:lnTo>
                    <a:lnTo>
                      <a:pt x="2103" y="3"/>
                    </a:lnTo>
                    <a:lnTo>
                      <a:pt x="2118" y="3"/>
                    </a:lnTo>
                    <a:lnTo>
                      <a:pt x="2134" y="0"/>
                    </a:lnTo>
                    <a:lnTo>
                      <a:pt x="2152" y="0"/>
                    </a:lnTo>
                    <a:lnTo>
                      <a:pt x="2160" y="0"/>
                    </a:lnTo>
                    <a:lnTo>
                      <a:pt x="2173" y="0"/>
                    </a:lnTo>
                    <a:lnTo>
                      <a:pt x="2183" y="0"/>
                    </a:lnTo>
                    <a:lnTo>
                      <a:pt x="2196" y="0"/>
                    </a:lnTo>
                    <a:lnTo>
                      <a:pt x="2207" y="0"/>
                    </a:lnTo>
                    <a:lnTo>
                      <a:pt x="2217" y="0"/>
                    </a:lnTo>
                    <a:lnTo>
                      <a:pt x="2230" y="0"/>
                    </a:lnTo>
                    <a:lnTo>
                      <a:pt x="2246" y="0"/>
                    </a:lnTo>
                    <a:lnTo>
                      <a:pt x="2259" y="0"/>
                    </a:lnTo>
                    <a:lnTo>
                      <a:pt x="2274" y="0"/>
                    </a:lnTo>
                    <a:lnTo>
                      <a:pt x="2287" y="0"/>
                    </a:lnTo>
                    <a:lnTo>
                      <a:pt x="2306" y="0"/>
                    </a:lnTo>
                    <a:lnTo>
                      <a:pt x="2319" y="0"/>
                    </a:lnTo>
                    <a:lnTo>
                      <a:pt x="2337" y="0"/>
                    </a:lnTo>
                    <a:lnTo>
                      <a:pt x="2352" y="0"/>
                    </a:lnTo>
                    <a:lnTo>
                      <a:pt x="2371" y="0"/>
                    </a:lnTo>
                    <a:lnTo>
                      <a:pt x="2389" y="0"/>
                    </a:lnTo>
                    <a:lnTo>
                      <a:pt x="2404" y="0"/>
                    </a:lnTo>
                    <a:lnTo>
                      <a:pt x="2423" y="0"/>
                    </a:lnTo>
                    <a:lnTo>
                      <a:pt x="2443" y="0"/>
                    </a:lnTo>
                    <a:lnTo>
                      <a:pt x="2464" y="0"/>
                    </a:lnTo>
                    <a:lnTo>
                      <a:pt x="2485" y="0"/>
                    </a:lnTo>
                    <a:lnTo>
                      <a:pt x="2506" y="0"/>
                    </a:lnTo>
                    <a:lnTo>
                      <a:pt x="2529" y="0"/>
                    </a:lnTo>
                    <a:lnTo>
                      <a:pt x="2550" y="0"/>
                    </a:lnTo>
                    <a:lnTo>
                      <a:pt x="2573" y="0"/>
                    </a:lnTo>
                    <a:lnTo>
                      <a:pt x="2597" y="0"/>
                    </a:lnTo>
                    <a:lnTo>
                      <a:pt x="2623" y="3"/>
                    </a:lnTo>
                    <a:lnTo>
                      <a:pt x="2643" y="3"/>
                    </a:lnTo>
                    <a:lnTo>
                      <a:pt x="2669" y="3"/>
                    </a:lnTo>
                    <a:lnTo>
                      <a:pt x="2693" y="3"/>
                    </a:lnTo>
                    <a:lnTo>
                      <a:pt x="2721" y="3"/>
                    </a:lnTo>
                    <a:lnTo>
                      <a:pt x="2745" y="3"/>
                    </a:lnTo>
                    <a:lnTo>
                      <a:pt x="2771" y="5"/>
                    </a:lnTo>
                    <a:lnTo>
                      <a:pt x="2799" y="5"/>
                    </a:lnTo>
                    <a:lnTo>
                      <a:pt x="2828" y="5"/>
                    </a:lnTo>
                    <a:lnTo>
                      <a:pt x="2857" y="5"/>
                    </a:lnTo>
                    <a:lnTo>
                      <a:pt x="2885" y="8"/>
                    </a:lnTo>
                    <a:lnTo>
                      <a:pt x="2914" y="10"/>
                    </a:lnTo>
                    <a:lnTo>
                      <a:pt x="2948" y="13"/>
                    </a:lnTo>
                    <a:lnTo>
                      <a:pt x="2976" y="13"/>
                    </a:lnTo>
                    <a:lnTo>
                      <a:pt x="3007" y="13"/>
                    </a:lnTo>
                    <a:lnTo>
                      <a:pt x="3041" y="16"/>
                    </a:lnTo>
                    <a:lnTo>
                      <a:pt x="3075" y="18"/>
                    </a:lnTo>
                    <a:lnTo>
                      <a:pt x="3106" y="18"/>
                    </a:lnTo>
                    <a:lnTo>
                      <a:pt x="3140" y="18"/>
                    </a:lnTo>
                    <a:lnTo>
                      <a:pt x="3174" y="21"/>
                    </a:lnTo>
                    <a:lnTo>
                      <a:pt x="3208" y="21"/>
                    </a:lnTo>
                    <a:lnTo>
                      <a:pt x="3241" y="21"/>
                    </a:lnTo>
                    <a:lnTo>
                      <a:pt x="3275" y="23"/>
                    </a:lnTo>
                    <a:lnTo>
                      <a:pt x="3311" y="26"/>
                    </a:lnTo>
                    <a:lnTo>
                      <a:pt x="3348" y="29"/>
                    </a:lnTo>
                    <a:lnTo>
                      <a:pt x="3384" y="29"/>
                    </a:lnTo>
                    <a:lnTo>
                      <a:pt x="3421" y="31"/>
                    </a:lnTo>
                    <a:lnTo>
                      <a:pt x="3457" y="31"/>
                    </a:lnTo>
                    <a:lnTo>
                      <a:pt x="3496" y="36"/>
                    </a:lnTo>
                    <a:lnTo>
                      <a:pt x="3532" y="36"/>
                    </a:lnTo>
                    <a:lnTo>
                      <a:pt x="3569" y="39"/>
                    </a:lnTo>
                    <a:lnTo>
                      <a:pt x="3605" y="42"/>
                    </a:lnTo>
                    <a:lnTo>
                      <a:pt x="3644" y="44"/>
                    </a:lnTo>
                    <a:lnTo>
                      <a:pt x="3681" y="44"/>
                    </a:lnTo>
                    <a:lnTo>
                      <a:pt x="3717" y="47"/>
                    </a:lnTo>
                    <a:lnTo>
                      <a:pt x="3753" y="49"/>
                    </a:lnTo>
                    <a:lnTo>
                      <a:pt x="3790" y="49"/>
                    </a:lnTo>
                    <a:lnTo>
                      <a:pt x="3826" y="52"/>
                    </a:lnTo>
                    <a:lnTo>
                      <a:pt x="3865" y="55"/>
                    </a:lnTo>
                    <a:lnTo>
                      <a:pt x="3902" y="57"/>
                    </a:lnTo>
                    <a:lnTo>
                      <a:pt x="3938" y="60"/>
                    </a:lnTo>
                    <a:lnTo>
                      <a:pt x="3974" y="60"/>
                    </a:lnTo>
                    <a:lnTo>
                      <a:pt x="4008" y="62"/>
                    </a:lnTo>
                    <a:lnTo>
                      <a:pt x="4044" y="65"/>
                    </a:lnTo>
                    <a:lnTo>
                      <a:pt x="4081" y="70"/>
                    </a:lnTo>
                    <a:lnTo>
                      <a:pt x="4115" y="70"/>
                    </a:lnTo>
                    <a:lnTo>
                      <a:pt x="4151" y="73"/>
                    </a:lnTo>
                    <a:lnTo>
                      <a:pt x="4185" y="75"/>
                    </a:lnTo>
                    <a:lnTo>
                      <a:pt x="4221" y="78"/>
                    </a:lnTo>
                    <a:lnTo>
                      <a:pt x="4250" y="78"/>
                    </a:lnTo>
                    <a:lnTo>
                      <a:pt x="4284" y="81"/>
                    </a:lnTo>
                    <a:lnTo>
                      <a:pt x="4315" y="83"/>
                    </a:lnTo>
                    <a:lnTo>
                      <a:pt x="4349" y="86"/>
                    </a:lnTo>
                    <a:lnTo>
                      <a:pt x="4377" y="86"/>
                    </a:lnTo>
                    <a:lnTo>
                      <a:pt x="4406" y="88"/>
                    </a:lnTo>
                    <a:lnTo>
                      <a:pt x="4434" y="88"/>
                    </a:lnTo>
                    <a:lnTo>
                      <a:pt x="4466" y="94"/>
                    </a:lnTo>
                    <a:lnTo>
                      <a:pt x="4492" y="94"/>
                    </a:lnTo>
                    <a:lnTo>
                      <a:pt x="4520" y="94"/>
                    </a:lnTo>
                    <a:lnTo>
                      <a:pt x="4546" y="96"/>
                    </a:lnTo>
                    <a:lnTo>
                      <a:pt x="4572" y="99"/>
                    </a:lnTo>
                    <a:lnTo>
                      <a:pt x="4596" y="99"/>
                    </a:lnTo>
                    <a:lnTo>
                      <a:pt x="4622" y="101"/>
                    </a:lnTo>
                    <a:lnTo>
                      <a:pt x="4642" y="101"/>
                    </a:lnTo>
                    <a:lnTo>
                      <a:pt x="4666" y="107"/>
                    </a:lnTo>
                    <a:lnTo>
                      <a:pt x="4684" y="107"/>
                    </a:lnTo>
                    <a:lnTo>
                      <a:pt x="4705" y="107"/>
                    </a:lnTo>
                    <a:lnTo>
                      <a:pt x="4720" y="107"/>
                    </a:lnTo>
                    <a:lnTo>
                      <a:pt x="4741" y="109"/>
                    </a:lnTo>
                    <a:lnTo>
                      <a:pt x="4754" y="109"/>
                    </a:lnTo>
                    <a:lnTo>
                      <a:pt x="4770" y="112"/>
                    </a:lnTo>
                    <a:lnTo>
                      <a:pt x="4783" y="114"/>
                    </a:lnTo>
                    <a:lnTo>
                      <a:pt x="4798" y="114"/>
                    </a:lnTo>
                    <a:lnTo>
                      <a:pt x="4806" y="114"/>
                    </a:lnTo>
                    <a:lnTo>
                      <a:pt x="4819" y="114"/>
                    </a:lnTo>
                    <a:lnTo>
                      <a:pt x="4827" y="114"/>
                    </a:lnTo>
                    <a:lnTo>
                      <a:pt x="4832" y="117"/>
                    </a:lnTo>
                    <a:lnTo>
                      <a:pt x="4842" y="117"/>
                    </a:lnTo>
                    <a:lnTo>
                      <a:pt x="4848" y="120"/>
                    </a:lnTo>
                    <a:lnTo>
                      <a:pt x="4842" y="120"/>
                    </a:lnTo>
                    <a:lnTo>
                      <a:pt x="4837" y="120"/>
                    </a:lnTo>
                    <a:lnTo>
                      <a:pt x="4827" y="120"/>
                    </a:lnTo>
                    <a:lnTo>
                      <a:pt x="4816" y="120"/>
                    </a:lnTo>
                    <a:lnTo>
                      <a:pt x="4798" y="120"/>
                    </a:lnTo>
                    <a:lnTo>
                      <a:pt x="4780" y="120"/>
                    </a:lnTo>
                    <a:lnTo>
                      <a:pt x="4770" y="120"/>
                    </a:lnTo>
                    <a:lnTo>
                      <a:pt x="4757" y="120"/>
                    </a:lnTo>
                    <a:lnTo>
                      <a:pt x="4746" y="120"/>
                    </a:lnTo>
                    <a:lnTo>
                      <a:pt x="4733" y="122"/>
                    </a:lnTo>
                    <a:lnTo>
                      <a:pt x="4720" y="122"/>
                    </a:lnTo>
                    <a:lnTo>
                      <a:pt x="4705" y="122"/>
                    </a:lnTo>
                    <a:lnTo>
                      <a:pt x="4692" y="122"/>
                    </a:lnTo>
                    <a:lnTo>
                      <a:pt x="4676" y="122"/>
                    </a:lnTo>
                    <a:lnTo>
                      <a:pt x="4661" y="122"/>
                    </a:lnTo>
                    <a:lnTo>
                      <a:pt x="4642" y="125"/>
                    </a:lnTo>
                    <a:lnTo>
                      <a:pt x="4627" y="125"/>
                    </a:lnTo>
                    <a:lnTo>
                      <a:pt x="4611" y="127"/>
                    </a:lnTo>
                    <a:lnTo>
                      <a:pt x="4590" y="127"/>
                    </a:lnTo>
                    <a:lnTo>
                      <a:pt x="4575" y="127"/>
                    </a:lnTo>
                    <a:lnTo>
                      <a:pt x="4557" y="127"/>
                    </a:lnTo>
                    <a:lnTo>
                      <a:pt x="4536" y="127"/>
                    </a:lnTo>
                    <a:lnTo>
                      <a:pt x="4515" y="127"/>
                    </a:lnTo>
                    <a:lnTo>
                      <a:pt x="4497" y="130"/>
                    </a:lnTo>
                    <a:lnTo>
                      <a:pt x="4479" y="133"/>
                    </a:lnTo>
                    <a:lnTo>
                      <a:pt x="4458" y="135"/>
                    </a:lnTo>
                    <a:lnTo>
                      <a:pt x="4434" y="135"/>
                    </a:lnTo>
                    <a:lnTo>
                      <a:pt x="4414" y="135"/>
                    </a:lnTo>
                    <a:lnTo>
                      <a:pt x="4393" y="135"/>
                    </a:lnTo>
                    <a:lnTo>
                      <a:pt x="4372" y="135"/>
                    </a:lnTo>
                    <a:lnTo>
                      <a:pt x="4349" y="135"/>
                    </a:lnTo>
                    <a:lnTo>
                      <a:pt x="4328" y="138"/>
                    </a:lnTo>
                    <a:lnTo>
                      <a:pt x="4307" y="138"/>
                    </a:lnTo>
                    <a:lnTo>
                      <a:pt x="4286" y="140"/>
                    </a:lnTo>
                    <a:lnTo>
                      <a:pt x="4263" y="140"/>
                    </a:lnTo>
                    <a:lnTo>
                      <a:pt x="4239" y="143"/>
                    </a:lnTo>
                    <a:lnTo>
                      <a:pt x="4216" y="143"/>
                    </a:lnTo>
                    <a:lnTo>
                      <a:pt x="4193" y="143"/>
                    </a:lnTo>
                    <a:lnTo>
                      <a:pt x="4172" y="143"/>
                    </a:lnTo>
                    <a:lnTo>
                      <a:pt x="4148" y="146"/>
                    </a:lnTo>
                    <a:lnTo>
                      <a:pt x="4125" y="148"/>
                    </a:lnTo>
                    <a:lnTo>
                      <a:pt x="4104" y="148"/>
                    </a:lnTo>
                    <a:lnTo>
                      <a:pt x="4081" y="148"/>
                    </a:lnTo>
                    <a:lnTo>
                      <a:pt x="4060" y="151"/>
                    </a:lnTo>
                    <a:lnTo>
                      <a:pt x="4037" y="151"/>
                    </a:lnTo>
                    <a:lnTo>
                      <a:pt x="4013" y="153"/>
                    </a:lnTo>
                    <a:lnTo>
                      <a:pt x="3990" y="153"/>
                    </a:lnTo>
                    <a:lnTo>
                      <a:pt x="3966" y="156"/>
                    </a:lnTo>
                    <a:lnTo>
                      <a:pt x="3946" y="156"/>
                    </a:lnTo>
                    <a:lnTo>
                      <a:pt x="3922" y="159"/>
                    </a:lnTo>
                    <a:lnTo>
                      <a:pt x="3902" y="159"/>
                    </a:lnTo>
                    <a:lnTo>
                      <a:pt x="3878" y="161"/>
                    </a:lnTo>
                    <a:lnTo>
                      <a:pt x="3857" y="164"/>
                    </a:lnTo>
                    <a:lnTo>
                      <a:pt x="3837" y="164"/>
                    </a:lnTo>
                    <a:lnTo>
                      <a:pt x="3813" y="164"/>
                    </a:lnTo>
                    <a:lnTo>
                      <a:pt x="3795" y="166"/>
                    </a:lnTo>
                    <a:lnTo>
                      <a:pt x="3774" y="169"/>
                    </a:lnTo>
                    <a:lnTo>
                      <a:pt x="3756" y="172"/>
                    </a:lnTo>
                    <a:lnTo>
                      <a:pt x="3735" y="172"/>
                    </a:lnTo>
                    <a:lnTo>
                      <a:pt x="3717" y="172"/>
                    </a:lnTo>
                    <a:lnTo>
                      <a:pt x="3696" y="172"/>
                    </a:lnTo>
                    <a:lnTo>
                      <a:pt x="3681" y="174"/>
                    </a:lnTo>
                    <a:lnTo>
                      <a:pt x="3660" y="174"/>
                    </a:lnTo>
                    <a:lnTo>
                      <a:pt x="3644" y="174"/>
                    </a:lnTo>
                    <a:lnTo>
                      <a:pt x="3626" y="177"/>
                    </a:lnTo>
                    <a:lnTo>
                      <a:pt x="3610" y="179"/>
                    </a:lnTo>
                    <a:lnTo>
                      <a:pt x="3592" y="179"/>
                    </a:lnTo>
                    <a:lnTo>
                      <a:pt x="3574" y="179"/>
                    </a:lnTo>
                    <a:lnTo>
                      <a:pt x="3558" y="179"/>
                    </a:lnTo>
                    <a:lnTo>
                      <a:pt x="3545" y="182"/>
                    </a:lnTo>
                    <a:lnTo>
                      <a:pt x="3527" y="182"/>
                    </a:lnTo>
                    <a:lnTo>
                      <a:pt x="3514" y="185"/>
                    </a:lnTo>
                    <a:lnTo>
                      <a:pt x="3499" y="185"/>
                    </a:lnTo>
                    <a:lnTo>
                      <a:pt x="3486" y="187"/>
                    </a:lnTo>
                    <a:lnTo>
                      <a:pt x="3470" y="187"/>
                    </a:lnTo>
                    <a:lnTo>
                      <a:pt x="3457" y="187"/>
                    </a:lnTo>
                    <a:lnTo>
                      <a:pt x="3441" y="190"/>
                    </a:lnTo>
                    <a:lnTo>
                      <a:pt x="3431" y="192"/>
                    </a:lnTo>
                    <a:lnTo>
                      <a:pt x="3418" y="192"/>
                    </a:lnTo>
                    <a:lnTo>
                      <a:pt x="3405" y="192"/>
                    </a:lnTo>
                    <a:lnTo>
                      <a:pt x="3392" y="192"/>
                    </a:lnTo>
                    <a:lnTo>
                      <a:pt x="3382" y="195"/>
                    </a:lnTo>
                    <a:lnTo>
                      <a:pt x="3369" y="195"/>
                    </a:lnTo>
                    <a:lnTo>
                      <a:pt x="3358" y="198"/>
                    </a:lnTo>
                    <a:lnTo>
                      <a:pt x="3348" y="198"/>
                    </a:lnTo>
                    <a:lnTo>
                      <a:pt x="3337" y="200"/>
                    </a:lnTo>
                    <a:lnTo>
                      <a:pt x="3319" y="200"/>
                    </a:lnTo>
                    <a:lnTo>
                      <a:pt x="3301" y="205"/>
                    </a:lnTo>
                    <a:lnTo>
                      <a:pt x="3283" y="205"/>
                    </a:lnTo>
                    <a:lnTo>
                      <a:pt x="3267" y="205"/>
                    </a:lnTo>
                    <a:lnTo>
                      <a:pt x="3249" y="208"/>
                    </a:lnTo>
                    <a:lnTo>
                      <a:pt x="3239" y="211"/>
                    </a:lnTo>
                    <a:lnTo>
                      <a:pt x="3223" y="211"/>
                    </a:lnTo>
                    <a:lnTo>
                      <a:pt x="3213" y="213"/>
                    </a:lnTo>
                    <a:lnTo>
                      <a:pt x="3202" y="213"/>
                    </a:lnTo>
                    <a:lnTo>
                      <a:pt x="3195" y="216"/>
                    </a:lnTo>
                    <a:lnTo>
                      <a:pt x="3179" y="218"/>
                    </a:lnTo>
                    <a:lnTo>
                      <a:pt x="3169" y="221"/>
                    </a:lnTo>
                    <a:lnTo>
                      <a:pt x="3163" y="221"/>
                    </a:lnTo>
                    <a:lnTo>
                      <a:pt x="3163" y="221"/>
                    </a:lnTo>
                    <a:lnTo>
                      <a:pt x="4000" y="299"/>
                    </a:lnTo>
                    <a:lnTo>
                      <a:pt x="3995" y="299"/>
                    </a:lnTo>
                    <a:lnTo>
                      <a:pt x="3992" y="299"/>
                    </a:lnTo>
                    <a:lnTo>
                      <a:pt x="3985" y="299"/>
                    </a:lnTo>
                    <a:lnTo>
                      <a:pt x="3974" y="299"/>
                    </a:lnTo>
                    <a:lnTo>
                      <a:pt x="3961" y="299"/>
                    </a:lnTo>
                    <a:lnTo>
                      <a:pt x="3946" y="299"/>
                    </a:lnTo>
                    <a:lnTo>
                      <a:pt x="3928" y="299"/>
                    </a:lnTo>
                    <a:lnTo>
                      <a:pt x="3909" y="299"/>
                    </a:lnTo>
                    <a:lnTo>
                      <a:pt x="3899" y="299"/>
                    </a:lnTo>
                    <a:lnTo>
                      <a:pt x="3889" y="299"/>
                    </a:lnTo>
                    <a:lnTo>
                      <a:pt x="3876" y="299"/>
                    </a:lnTo>
                    <a:lnTo>
                      <a:pt x="3865" y="299"/>
                    </a:lnTo>
                    <a:lnTo>
                      <a:pt x="3852" y="299"/>
                    </a:lnTo>
                    <a:lnTo>
                      <a:pt x="3837" y="299"/>
                    </a:lnTo>
                    <a:lnTo>
                      <a:pt x="3824" y="299"/>
                    </a:lnTo>
                    <a:lnTo>
                      <a:pt x="3813" y="299"/>
                    </a:lnTo>
                    <a:lnTo>
                      <a:pt x="3798" y="299"/>
                    </a:lnTo>
                    <a:lnTo>
                      <a:pt x="3782" y="299"/>
                    </a:lnTo>
                    <a:lnTo>
                      <a:pt x="3766" y="299"/>
                    </a:lnTo>
                    <a:lnTo>
                      <a:pt x="3753" y="299"/>
                    </a:lnTo>
                    <a:lnTo>
                      <a:pt x="3738" y="299"/>
                    </a:lnTo>
                    <a:lnTo>
                      <a:pt x="3725" y="299"/>
                    </a:lnTo>
                    <a:lnTo>
                      <a:pt x="3707" y="299"/>
                    </a:lnTo>
                    <a:lnTo>
                      <a:pt x="3694" y="299"/>
                    </a:lnTo>
                    <a:lnTo>
                      <a:pt x="3675" y="299"/>
                    </a:lnTo>
                    <a:lnTo>
                      <a:pt x="3660" y="299"/>
                    </a:lnTo>
                    <a:lnTo>
                      <a:pt x="3642" y="299"/>
                    </a:lnTo>
                    <a:lnTo>
                      <a:pt x="3626" y="299"/>
                    </a:lnTo>
                    <a:lnTo>
                      <a:pt x="3605" y="299"/>
                    </a:lnTo>
                    <a:lnTo>
                      <a:pt x="3590" y="299"/>
                    </a:lnTo>
                    <a:lnTo>
                      <a:pt x="3571" y="299"/>
                    </a:lnTo>
                    <a:lnTo>
                      <a:pt x="3553" y="299"/>
                    </a:lnTo>
                    <a:lnTo>
                      <a:pt x="3535" y="299"/>
                    </a:lnTo>
                    <a:lnTo>
                      <a:pt x="3517" y="299"/>
                    </a:lnTo>
                    <a:lnTo>
                      <a:pt x="3499" y="299"/>
                    </a:lnTo>
                    <a:lnTo>
                      <a:pt x="3483" y="299"/>
                    </a:lnTo>
                    <a:lnTo>
                      <a:pt x="3462" y="299"/>
                    </a:lnTo>
                    <a:lnTo>
                      <a:pt x="3447" y="299"/>
                    </a:lnTo>
                    <a:lnTo>
                      <a:pt x="3428" y="299"/>
                    </a:lnTo>
                    <a:lnTo>
                      <a:pt x="3410" y="299"/>
                    </a:lnTo>
                    <a:lnTo>
                      <a:pt x="3392" y="299"/>
                    </a:lnTo>
                    <a:lnTo>
                      <a:pt x="3374" y="299"/>
                    </a:lnTo>
                    <a:lnTo>
                      <a:pt x="3353" y="299"/>
                    </a:lnTo>
                    <a:lnTo>
                      <a:pt x="3337" y="299"/>
                    </a:lnTo>
                    <a:lnTo>
                      <a:pt x="3319" y="299"/>
                    </a:lnTo>
                    <a:lnTo>
                      <a:pt x="3304" y="299"/>
                    </a:lnTo>
                    <a:lnTo>
                      <a:pt x="3285" y="299"/>
                    </a:lnTo>
                    <a:lnTo>
                      <a:pt x="3270" y="299"/>
                    </a:lnTo>
                    <a:lnTo>
                      <a:pt x="3249" y="299"/>
                    </a:lnTo>
                    <a:lnTo>
                      <a:pt x="3234" y="299"/>
                    </a:lnTo>
                    <a:lnTo>
                      <a:pt x="3215" y="299"/>
                    </a:lnTo>
                    <a:lnTo>
                      <a:pt x="3200" y="299"/>
                    </a:lnTo>
                    <a:lnTo>
                      <a:pt x="3184" y="299"/>
                    </a:lnTo>
                    <a:lnTo>
                      <a:pt x="3166" y="299"/>
                    </a:lnTo>
                    <a:lnTo>
                      <a:pt x="3150" y="299"/>
                    </a:lnTo>
                    <a:lnTo>
                      <a:pt x="3137" y="299"/>
                    </a:lnTo>
                    <a:lnTo>
                      <a:pt x="3119" y="296"/>
                    </a:lnTo>
                    <a:lnTo>
                      <a:pt x="3104" y="296"/>
                    </a:lnTo>
                    <a:lnTo>
                      <a:pt x="3088" y="294"/>
                    </a:lnTo>
                    <a:lnTo>
                      <a:pt x="3075" y="294"/>
                    </a:lnTo>
                    <a:lnTo>
                      <a:pt x="3057" y="291"/>
                    </a:lnTo>
                    <a:lnTo>
                      <a:pt x="3044" y="291"/>
                    </a:lnTo>
                    <a:lnTo>
                      <a:pt x="3028" y="291"/>
                    </a:lnTo>
                    <a:lnTo>
                      <a:pt x="3018" y="291"/>
                    </a:lnTo>
                    <a:lnTo>
                      <a:pt x="3002" y="289"/>
                    </a:lnTo>
                    <a:lnTo>
                      <a:pt x="2989" y="289"/>
                    </a:lnTo>
                    <a:lnTo>
                      <a:pt x="2976" y="286"/>
                    </a:lnTo>
                    <a:lnTo>
                      <a:pt x="2963" y="286"/>
                    </a:lnTo>
                    <a:lnTo>
                      <a:pt x="2953" y="286"/>
                    </a:lnTo>
                    <a:lnTo>
                      <a:pt x="2942" y="286"/>
                    </a:lnTo>
                    <a:lnTo>
                      <a:pt x="2929" y="286"/>
                    </a:lnTo>
                    <a:lnTo>
                      <a:pt x="2919" y="286"/>
                    </a:lnTo>
                    <a:lnTo>
                      <a:pt x="2906" y="283"/>
                    </a:lnTo>
                    <a:lnTo>
                      <a:pt x="2896" y="283"/>
                    </a:lnTo>
                    <a:lnTo>
                      <a:pt x="2885" y="281"/>
                    </a:lnTo>
                    <a:lnTo>
                      <a:pt x="2872" y="281"/>
                    </a:lnTo>
                    <a:lnTo>
                      <a:pt x="2851" y="278"/>
                    </a:lnTo>
                    <a:lnTo>
                      <a:pt x="2836" y="278"/>
                    </a:lnTo>
                    <a:lnTo>
                      <a:pt x="2815" y="278"/>
                    </a:lnTo>
                    <a:lnTo>
                      <a:pt x="2799" y="276"/>
                    </a:lnTo>
                    <a:lnTo>
                      <a:pt x="2781" y="273"/>
                    </a:lnTo>
                    <a:lnTo>
                      <a:pt x="2768" y="273"/>
                    </a:lnTo>
                    <a:lnTo>
                      <a:pt x="2750" y="270"/>
                    </a:lnTo>
                    <a:lnTo>
                      <a:pt x="2737" y="268"/>
                    </a:lnTo>
                    <a:lnTo>
                      <a:pt x="2727" y="265"/>
                    </a:lnTo>
                    <a:lnTo>
                      <a:pt x="2714" y="265"/>
                    </a:lnTo>
                    <a:lnTo>
                      <a:pt x="2695" y="263"/>
                    </a:lnTo>
                    <a:lnTo>
                      <a:pt x="2680" y="263"/>
                    </a:lnTo>
                    <a:lnTo>
                      <a:pt x="2667" y="257"/>
                    </a:lnTo>
                    <a:lnTo>
                      <a:pt x="2659" y="257"/>
                    </a:lnTo>
                    <a:lnTo>
                      <a:pt x="2654" y="257"/>
                    </a:lnTo>
                    <a:lnTo>
                      <a:pt x="2659" y="260"/>
                    </a:lnTo>
                    <a:lnTo>
                      <a:pt x="2664" y="263"/>
                    </a:lnTo>
                    <a:lnTo>
                      <a:pt x="2680" y="268"/>
                    </a:lnTo>
                    <a:lnTo>
                      <a:pt x="2693" y="273"/>
                    </a:lnTo>
                    <a:lnTo>
                      <a:pt x="2711" y="278"/>
                    </a:lnTo>
                    <a:lnTo>
                      <a:pt x="2721" y="283"/>
                    </a:lnTo>
                    <a:lnTo>
                      <a:pt x="2732" y="286"/>
                    </a:lnTo>
                    <a:lnTo>
                      <a:pt x="2745" y="291"/>
                    </a:lnTo>
                    <a:lnTo>
                      <a:pt x="2760" y="296"/>
                    </a:lnTo>
                    <a:lnTo>
                      <a:pt x="2773" y="299"/>
                    </a:lnTo>
                    <a:lnTo>
                      <a:pt x="2789" y="302"/>
                    </a:lnTo>
                    <a:lnTo>
                      <a:pt x="2807" y="307"/>
                    </a:lnTo>
                    <a:lnTo>
                      <a:pt x="2825" y="312"/>
                    </a:lnTo>
                    <a:lnTo>
                      <a:pt x="2833" y="312"/>
                    </a:lnTo>
                    <a:lnTo>
                      <a:pt x="2841" y="315"/>
                    </a:lnTo>
                    <a:lnTo>
                      <a:pt x="2851" y="315"/>
                    </a:lnTo>
                    <a:lnTo>
                      <a:pt x="2864" y="320"/>
                    </a:lnTo>
                    <a:lnTo>
                      <a:pt x="2872" y="322"/>
                    </a:lnTo>
                    <a:lnTo>
                      <a:pt x="2885" y="322"/>
                    </a:lnTo>
                    <a:lnTo>
                      <a:pt x="2896" y="325"/>
                    </a:lnTo>
                    <a:lnTo>
                      <a:pt x="2906" y="328"/>
                    </a:lnTo>
                    <a:lnTo>
                      <a:pt x="2919" y="328"/>
                    </a:lnTo>
                    <a:lnTo>
                      <a:pt x="2929" y="333"/>
                    </a:lnTo>
                    <a:lnTo>
                      <a:pt x="2942" y="333"/>
                    </a:lnTo>
                    <a:lnTo>
                      <a:pt x="2953" y="335"/>
                    </a:lnTo>
                    <a:lnTo>
                      <a:pt x="2963" y="335"/>
                    </a:lnTo>
                    <a:lnTo>
                      <a:pt x="2979" y="341"/>
                    </a:lnTo>
                    <a:lnTo>
                      <a:pt x="2992" y="341"/>
                    </a:lnTo>
                    <a:lnTo>
                      <a:pt x="3005" y="343"/>
                    </a:lnTo>
                    <a:lnTo>
                      <a:pt x="3018" y="343"/>
                    </a:lnTo>
                    <a:lnTo>
                      <a:pt x="3033" y="348"/>
                    </a:lnTo>
                    <a:lnTo>
                      <a:pt x="3046" y="348"/>
                    </a:lnTo>
                    <a:lnTo>
                      <a:pt x="3065" y="351"/>
                    </a:lnTo>
                    <a:lnTo>
                      <a:pt x="3078" y="354"/>
                    </a:lnTo>
                    <a:lnTo>
                      <a:pt x="3091" y="356"/>
                    </a:lnTo>
                    <a:lnTo>
                      <a:pt x="3109" y="356"/>
                    </a:lnTo>
                    <a:lnTo>
                      <a:pt x="3127" y="361"/>
                    </a:lnTo>
                    <a:lnTo>
                      <a:pt x="3143" y="361"/>
                    </a:lnTo>
                    <a:lnTo>
                      <a:pt x="3156" y="364"/>
                    </a:lnTo>
                    <a:lnTo>
                      <a:pt x="3171" y="364"/>
                    </a:lnTo>
                    <a:lnTo>
                      <a:pt x="3189" y="364"/>
                    </a:lnTo>
                    <a:lnTo>
                      <a:pt x="3205" y="364"/>
                    </a:lnTo>
                    <a:lnTo>
                      <a:pt x="3223" y="367"/>
                    </a:lnTo>
                    <a:lnTo>
                      <a:pt x="3241" y="369"/>
                    </a:lnTo>
                    <a:lnTo>
                      <a:pt x="3259" y="372"/>
                    </a:lnTo>
                    <a:lnTo>
                      <a:pt x="3275" y="372"/>
                    </a:lnTo>
                    <a:lnTo>
                      <a:pt x="3293" y="372"/>
                    </a:lnTo>
                    <a:lnTo>
                      <a:pt x="3311" y="372"/>
                    </a:lnTo>
                    <a:lnTo>
                      <a:pt x="3330" y="374"/>
                    </a:lnTo>
                    <a:lnTo>
                      <a:pt x="3348" y="374"/>
                    </a:lnTo>
                    <a:lnTo>
                      <a:pt x="3366" y="377"/>
                    </a:lnTo>
                    <a:lnTo>
                      <a:pt x="3384" y="377"/>
                    </a:lnTo>
                    <a:lnTo>
                      <a:pt x="3405" y="380"/>
                    </a:lnTo>
                    <a:lnTo>
                      <a:pt x="3421" y="380"/>
                    </a:lnTo>
                    <a:lnTo>
                      <a:pt x="3439" y="380"/>
                    </a:lnTo>
                    <a:lnTo>
                      <a:pt x="3457" y="380"/>
                    </a:lnTo>
                    <a:lnTo>
                      <a:pt x="3475" y="382"/>
                    </a:lnTo>
                    <a:lnTo>
                      <a:pt x="3493" y="382"/>
                    </a:lnTo>
                    <a:lnTo>
                      <a:pt x="3512" y="385"/>
                    </a:lnTo>
                    <a:lnTo>
                      <a:pt x="3532" y="385"/>
                    </a:lnTo>
                    <a:lnTo>
                      <a:pt x="3551" y="385"/>
                    </a:lnTo>
                    <a:lnTo>
                      <a:pt x="3569" y="385"/>
                    </a:lnTo>
                    <a:lnTo>
                      <a:pt x="3587" y="385"/>
                    </a:lnTo>
                    <a:lnTo>
                      <a:pt x="3603" y="385"/>
                    </a:lnTo>
                    <a:lnTo>
                      <a:pt x="3623" y="387"/>
                    </a:lnTo>
                    <a:lnTo>
                      <a:pt x="3639" y="387"/>
                    </a:lnTo>
                    <a:lnTo>
                      <a:pt x="3657" y="390"/>
                    </a:lnTo>
                    <a:lnTo>
                      <a:pt x="3673" y="390"/>
                    </a:lnTo>
                    <a:lnTo>
                      <a:pt x="3694" y="393"/>
                    </a:lnTo>
                    <a:lnTo>
                      <a:pt x="3709" y="393"/>
                    </a:lnTo>
                    <a:lnTo>
                      <a:pt x="3725" y="393"/>
                    </a:lnTo>
                    <a:lnTo>
                      <a:pt x="3738" y="393"/>
                    </a:lnTo>
                    <a:lnTo>
                      <a:pt x="3756" y="393"/>
                    </a:lnTo>
                    <a:lnTo>
                      <a:pt x="3772" y="393"/>
                    </a:lnTo>
                    <a:lnTo>
                      <a:pt x="3787" y="393"/>
                    </a:lnTo>
                    <a:lnTo>
                      <a:pt x="3803" y="393"/>
                    </a:lnTo>
                    <a:lnTo>
                      <a:pt x="3816" y="393"/>
                    </a:lnTo>
                    <a:lnTo>
                      <a:pt x="3831" y="393"/>
                    </a:lnTo>
                    <a:lnTo>
                      <a:pt x="3844" y="393"/>
                    </a:lnTo>
                    <a:lnTo>
                      <a:pt x="3857" y="393"/>
                    </a:lnTo>
                    <a:lnTo>
                      <a:pt x="3873" y="395"/>
                    </a:lnTo>
                    <a:lnTo>
                      <a:pt x="3883" y="395"/>
                    </a:lnTo>
                    <a:lnTo>
                      <a:pt x="3896" y="395"/>
                    </a:lnTo>
                    <a:lnTo>
                      <a:pt x="3907" y="395"/>
                    </a:lnTo>
                    <a:lnTo>
                      <a:pt x="3920" y="398"/>
                    </a:lnTo>
                    <a:lnTo>
                      <a:pt x="3938" y="398"/>
                    </a:lnTo>
                    <a:lnTo>
                      <a:pt x="3959" y="398"/>
                    </a:lnTo>
                    <a:lnTo>
                      <a:pt x="3974" y="398"/>
                    </a:lnTo>
                    <a:lnTo>
                      <a:pt x="3987" y="398"/>
                    </a:lnTo>
                    <a:lnTo>
                      <a:pt x="3995" y="398"/>
                    </a:lnTo>
                    <a:lnTo>
                      <a:pt x="4003" y="398"/>
                    </a:lnTo>
                    <a:lnTo>
                      <a:pt x="4008" y="398"/>
                    </a:lnTo>
                    <a:lnTo>
                      <a:pt x="4011" y="400"/>
                    </a:lnTo>
                    <a:lnTo>
                      <a:pt x="5011" y="463"/>
                    </a:lnTo>
                    <a:lnTo>
                      <a:pt x="5417" y="486"/>
                    </a:lnTo>
                    <a:lnTo>
                      <a:pt x="5708" y="515"/>
                    </a:lnTo>
                    <a:lnTo>
                      <a:pt x="5708" y="754"/>
                    </a:lnTo>
                    <a:lnTo>
                      <a:pt x="0" y="738"/>
                    </a:lnTo>
                    <a:lnTo>
                      <a:pt x="0" y="595"/>
                    </a:lnTo>
                    <a:lnTo>
                      <a:pt x="325" y="515"/>
                    </a:lnTo>
                    <a:lnTo>
                      <a:pt x="325" y="515"/>
                    </a:lnTo>
                    <a:lnTo>
                      <a:pt x="341" y="515"/>
                    </a:lnTo>
                    <a:lnTo>
                      <a:pt x="346" y="515"/>
                    </a:lnTo>
                    <a:lnTo>
                      <a:pt x="356" y="515"/>
                    </a:lnTo>
                    <a:lnTo>
                      <a:pt x="366" y="515"/>
                    </a:lnTo>
                    <a:lnTo>
                      <a:pt x="385" y="517"/>
                    </a:lnTo>
                    <a:lnTo>
                      <a:pt x="398" y="517"/>
                    </a:lnTo>
                    <a:lnTo>
                      <a:pt x="416" y="517"/>
                    </a:lnTo>
                    <a:lnTo>
                      <a:pt x="424" y="517"/>
                    </a:lnTo>
                    <a:lnTo>
                      <a:pt x="431" y="520"/>
                    </a:lnTo>
                    <a:lnTo>
                      <a:pt x="444" y="520"/>
                    </a:lnTo>
                    <a:lnTo>
                      <a:pt x="455" y="520"/>
                    </a:lnTo>
                    <a:lnTo>
                      <a:pt x="465" y="520"/>
                    </a:lnTo>
                    <a:lnTo>
                      <a:pt x="476" y="520"/>
                    </a:lnTo>
                    <a:lnTo>
                      <a:pt x="486" y="520"/>
                    </a:lnTo>
                    <a:lnTo>
                      <a:pt x="499" y="523"/>
                    </a:lnTo>
                    <a:lnTo>
                      <a:pt x="509" y="523"/>
                    </a:lnTo>
                    <a:lnTo>
                      <a:pt x="522" y="525"/>
                    </a:lnTo>
                    <a:lnTo>
                      <a:pt x="535" y="525"/>
                    </a:lnTo>
                    <a:lnTo>
                      <a:pt x="548" y="528"/>
                    </a:lnTo>
                    <a:lnTo>
                      <a:pt x="559" y="528"/>
                    </a:lnTo>
                    <a:lnTo>
                      <a:pt x="574" y="528"/>
                    </a:lnTo>
                    <a:lnTo>
                      <a:pt x="587" y="528"/>
                    </a:lnTo>
                    <a:lnTo>
                      <a:pt x="600" y="528"/>
                    </a:lnTo>
                    <a:lnTo>
                      <a:pt x="613" y="528"/>
                    </a:lnTo>
                    <a:lnTo>
                      <a:pt x="629" y="530"/>
                    </a:lnTo>
                    <a:lnTo>
                      <a:pt x="642" y="530"/>
                    </a:lnTo>
                    <a:lnTo>
                      <a:pt x="660" y="533"/>
                    </a:lnTo>
                    <a:lnTo>
                      <a:pt x="673" y="533"/>
                    </a:lnTo>
                    <a:lnTo>
                      <a:pt x="689" y="536"/>
                    </a:lnTo>
                    <a:lnTo>
                      <a:pt x="702" y="536"/>
                    </a:lnTo>
                    <a:lnTo>
                      <a:pt x="720" y="536"/>
                    </a:lnTo>
                    <a:lnTo>
                      <a:pt x="736" y="536"/>
                    </a:lnTo>
                    <a:lnTo>
                      <a:pt x="751" y="538"/>
                    </a:lnTo>
                    <a:lnTo>
                      <a:pt x="769" y="541"/>
                    </a:lnTo>
                    <a:lnTo>
                      <a:pt x="788" y="543"/>
                    </a:lnTo>
                    <a:lnTo>
                      <a:pt x="801" y="543"/>
                    </a:lnTo>
                    <a:lnTo>
                      <a:pt x="819" y="543"/>
                    </a:lnTo>
                    <a:lnTo>
                      <a:pt x="837" y="546"/>
                    </a:lnTo>
                    <a:lnTo>
                      <a:pt x="853" y="549"/>
                    </a:lnTo>
                    <a:lnTo>
                      <a:pt x="871" y="549"/>
                    </a:lnTo>
                    <a:lnTo>
                      <a:pt x="889" y="549"/>
                    </a:lnTo>
                    <a:lnTo>
                      <a:pt x="907" y="551"/>
                    </a:lnTo>
                    <a:lnTo>
                      <a:pt x="925" y="554"/>
                    </a:lnTo>
                    <a:lnTo>
                      <a:pt x="944" y="554"/>
                    </a:lnTo>
                    <a:lnTo>
                      <a:pt x="959" y="556"/>
                    </a:lnTo>
                    <a:lnTo>
                      <a:pt x="980" y="556"/>
                    </a:lnTo>
                    <a:lnTo>
                      <a:pt x="998" y="559"/>
                    </a:lnTo>
                    <a:lnTo>
                      <a:pt x="1014" y="559"/>
                    </a:lnTo>
                    <a:lnTo>
                      <a:pt x="1035" y="562"/>
                    </a:lnTo>
                    <a:lnTo>
                      <a:pt x="1053" y="564"/>
                    </a:lnTo>
                    <a:lnTo>
                      <a:pt x="1074" y="564"/>
                    </a:lnTo>
                    <a:lnTo>
                      <a:pt x="1089" y="564"/>
                    </a:lnTo>
                    <a:lnTo>
                      <a:pt x="1107" y="564"/>
                    </a:lnTo>
                    <a:lnTo>
                      <a:pt x="1128" y="567"/>
                    </a:lnTo>
                    <a:lnTo>
                      <a:pt x="1146" y="569"/>
                    </a:lnTo>
                    <a:lnTo>
                      <a:pt x="1164" y="569"/>
                    </a:lnTo>
                    <a:lnTo>
                      <a:pt x="1183" y="569"/>
                    </a:lnTo>
                    <a:lnTo>
                      <a:pt x="1201" y="572"/>
                    </a:lnTo>
                    <a:lnTo>
                      <a:pt x="1222" y="575"/>
                    </a:lnTo>
                    <a:lnTo>
                      <a:pt x="1237" y="575"/>
                    </a:lnTo>
                    <a:lnTo>
                      <a:pt x="1258" y="577"/>
                    </a:lnTo>
                    <a:lnTo>
                      <a:pt x="1276" y="577"/>
                    </a:lnTo>
                    <a:lnTo>
                      <a:pt x="1294" y="580"/>
                    </a:lnTo>
                    <a:lnTo>
                      <a:pt x="1313" y="580"/>
                    </a:lnTo>
                    <a:lnTo>
                      <a:pt x="1331" y="582"/>
                    </a:lnTo>
                    <a:lnTo>
                      <a:pt x="1349" y="585"/>
                    </a:lnTo>
                    <a:lnTo>
                      <a:pt x="1370" y="585"/>
                    </a:lnTo>
                    <a:lnTo>
                      <a:pt x="1385" y="585"/>
                    </a:lnTo>
                    <a:lnTo>
                      <a:pt x="1404" y="585"/>
                    </a:lnTo>
                    <a:lnTo>
                      <a:pt x="1419" y="588"/>
                    </a:lnTo>
                    <a:lnTo>
                      <a:pt x="1440" y="590"/>
                    </a:lnTo>
                    <a:lnTo>
                      <a:pt x="1456" y="590"/>
                    </a:lnTo>
                    <a:lnTo>
                      <a:pt x="1474" y="593"/>
                    </a:lnTo>
                    <a:lnTo>
                      <a:pt x="1492" y="593"/>
                    </a:lnTo>
                    <a:lnTo>
                      <a:pt x="1510" y="595"/>
                    </a:lnTo>
                    <a:lnTo>
                      <a:pt x="1526" y="595"/>
                    </a:lnTo>
                    <a:lnTo>
                      <a:pt x="1541" y="598"/>
                    </a:lnTo>
                    <a:lnTo>
                      <a:pt x="1560" y="601"/>
                    </a:lnTo>
                    <a:lnTo>
                      <a:pt x="1578" y="601"/>
                    </a:lnTo>
                    <a:lnTo>
                      <a:pt x="1591" y="601"/>
                    </a:lnTo>
                    <a:lnTo>
                      <a:pt x="1606" y="603"/>
                    </a:lnTo>
                    <a:lnTo>
                      <a:pt x="1622" y="606"/>
                    </a:lnTo>
                    <a:lnTo>
                      <a:pt x="1640" y="606"/>
                    </a:lnTo>
                    <a:lnTo>
                      <a:pt x="1653" y="606"/>
                    </a:lnTo>
                    <a:lnTo>
                      <a:pt x="1669" y="606"/>
                    </a:lnTo>
                    <a:lnTo>
                      <a:pt x="1682" y="606"/>
                    </a:lnTo>
                    <a:lnTo>
                      <a:pt x="1697" y="608"/>
                    </a:lnTo>
                    <a:lnTo>
                      <a:pt x="1708" y="608"/>
                    </a:lnTo>
                    <a:lnTo>
                      <a:pt x="1721" y="611"/>
                    </a:lnTo>
                    <a:lnTo>
                      <a:pt x="1734" y="611"/>
                    </a:lnTo>
                    <a:lnTo>
                      <a:pt x="1747" y="614"/>
                    </a:lnTo>
                    <a:lnTo>
                      <a:pt x="1760" y="614"/>
                    </a:lnTo>
                    <a:lnTo>
                      <a:pt x="1770" y="614"/>
                    </a:lnTo>
                    <a:lnTo>
                      <a:pt x="1783" y="614"/>
                    </a:lnTo>
                    <a:lnTo>
                      <a:pt x="1794" y="616"/>
                    </a:lnTo>
                    <a:lnTo>
                      <a:pt x="1812" y="619"/>
                    </a:lnTo>
                    <a:lnTo>
                      <a:pt x="1832" y="621"/>
                    </a:lnTo>
                    <a:lnTo>
                      <a:pt x="1848" y="621"/>
                    </a:lnTo>
                    <a:lnTo>
                      <a:pt x="1864" y="621"/>
                    </a:lnTo>
                    <a:lnTo>
                      <a:pt x="1877" y="621"/>
                    </a:lnTo>
                    <a:lnTo>
                      <a:pt x="1890" y="624"/>
                    </a:lnTo>
                    <a:lnTo>
                      <a:pt x="1905" y="627"/>
                    </a:lnTo>
                    <a:lnTo>
                      <a:pt x="1910" y="627"/>
                    </a:lnTo>
                    <a:lnTo>
                      <a:pt x="2859" y="73"/>
                    </a:lnTo>
                    <a:lnTo>
                      <a:pt x="2061" y="5"/>
                    </a:lnTo>
                    <a:lnTo>
                      <a:pt x="2061" y="5"/>
                    </a:lnTo>
                    <a:close/>
                  </a:path>
                </a:pathLst>
              </a:custGeom>
              <a:solidFill>
                <a:srgbClr val="C4E87D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7" name="Freeform 49"/>
              <p:cNvSpPr>
                <a:spLocks/>
              </p:cNvSpPr>
              <p:nvPr/>
            </p:nvSpPr>
            <p:spPr bwMode="auto">
              <a:xfrm>
                <a:off x="4130" y="3735"/>
                <a:ext cx="427" cy="208"/>
              </a:xfrm>
              <a:custGeom>
                <a:avLst/>
                <a:gdLst/>
                <a:ahLst/>
                <a:cxnLst>
                  <a:cxn ang="0">
                    <a:pos x="234" y="0"/>
                  </a:cxn>
                  <a:cxn ang="0">
                    <a:pos x="198" y="6"/>
                  </a:cxn>
                  <a:cxn ang="0">
                    <a:pos x="185" y="29"/>
                  </a:cxn>
                  <a:cxn ang="0">
                    <a:pos x="167" y="55"/>
                  </a:cxn>
                  <a:cxn ang="0">
                    <a:pos x="151" y="68"/>
                  </a:cxn>
                  <a:cxn ang="0">
                    <a:pos x="146" y="71"/>
                  </a:cxn>
                  <a:cxn ang="0">
                    <a:pos x="120" y="76"/>
                  </a:cxn>
                  <a:cxn ang="0">
                    <a:pos x="96" y="84"/>
                  </a:cxn>
                  <a:cxn ang="0">
                    <a:pos x="68" y="91"/>
                  </a:cxn>
                  <a:cxn ang="0">
                    <a:pos x="39" y="97"/>
                  </a:cxn>
                  <a:cxn ang="0">
                    <a:pos x="16" y="102"/>
                  </a:cxn>
                  <a:cxn ang="0">
                    <a:pos x="3" y="107"/>
                  </a:cxn>
                  <a:cxn ang="0">
                    <a:pos x="0" y="164"/>
                  </a:cxn>
                  <a:cxn ang="0">
                    <a:pos x="18" y="164"/>
                  </a:cxn>
                  <a:cxn ang="0">
                    <a:pos x="37" y="169"/>
                  </a:cxn>
                  <a:cxn ang="0">
                    <a:pos x="60" y="175"/>
                  </a:cxn>
                  <a:cxn ang="0">
                    <a:pos x="83" y="177"/>
                  </a:cxn>
                  <a:cxn ang="0">
                    <a:pos x="107" y="182"/>
                  </a:cxn>
                  <a:cxn ang="0">
                    <a:pos x="125" y="185"/>
                  </a:cxn>
                  <a:cxn ang="0">
                    <a:pos x="138" y="188"/>
                  </a:cxn>
                  <a:cxn ang="0">
                    <a:pos x="172" y="190"/>
                  </a:cxn>
                  <a:cxn ang="0">
                    <a:pos x="190" y="193"/>
                  </a:cxn>
                  <a:cxn ang="0">
                    <a:pos x="242" y="206"/>
                  </a:cxn>
                  <a:cxn ang="0">
                    <a:pos x="258" y="206"/>
                  </a:cxn>
                  <a:cxn ang="0">
                    <a:pos x="286" y="206"/>
                  </a:cxn>
                  <a:cxn ang="0">
                    <a:pos x="320" y="206"/>
                  </a:cxn>
                  <a:cxn ang="0">
                    <a:pos x="356" y="206"/>
                  </a:cxn>
                  <a:cxn ang="0">
                    <a:pos x="385" y="201"/>
                  </a:cxn>
                  <a:cxn ang="0">
                    <a:pos x="408" y="195"/>
                  </a:cxn>
                  <a:cxn ang="0">
                    <a:pos x="421" y="193"/>
                  </a:cxn>
                  <a:cxn ang="0">
                    <a:pos x="427" y="169"/>
                  </a:cxn>
                  <a:cxn ang="0">
                    <a:pos x="419" y="112"/>
                  </a:cxn>
                  <a:cxn ang="0">
                    <a:pos x="356" y="45"/>
                  </a:cxn>
                  <a:cxn ang="0">
                    <a:pos x="281" y="21"/>
                  </a:cxn>
                </a:cxnLst>
                <a:rect l="0" t="0" r="r" b="b"/>
                <a:pathLst>
                  <a:path w="427" h="208">
                    <a:moveTo>
                      <a:pt x="281" y="21"/>
                    </a:moveTo>
                    <a:lnTo>
                      <a:pt x="234" y="0"/>
                    </a:lnTo>
                    <a:lnTo>
                      <a:pt x="200" y="3"/>
                    </a:lnTo>
                    <a:lnTo>
                      <a:pt x="198" y="6"/>
                    </a:lnTo>
                    <a:lnTo>
                      <a:pt x="193" y="16"/>
                    </a:lnTo>
                    <a:lnTo>
                      <a:pt x="185" y="29"/>
                    </a:lnTo>
                    <a:lnTo>
                      <a:pt x="177" y="45"/>
                    </a:lnTo>
                    <a:lnTo>
                      <a:pt x="167" y="55"/>
                    </a:lnTo>
                    <a:lnTo>
                      <a:pt x="159" y="63"/>
                    </a:lnTo>
                    <a:lnTo>
                      <a:pt x="151" y="68"/>
                    </a:lnTo>
                    <a:lnTo>
                      <a:pt x="151" y="71"/>
                    </a:lnTo>
                    <a:lnTo>
                      <a:pt x="146" y="71"/>
                    </a:lnTo>
                    <a:lnTo>
                      <a:pt x="130" y="76"/>
                    </a:lnTo>
                    <a:lnTo>
                      <a:pt x="120" y="76"/>
                    </a:lnTo>
                    <a:lnTo>
                      <a:pt x="109" y="78"/>
                    </a:lnTo>
                    <a:lnTo>
                      <a:pt x="96" y="84"/>
                    </a:lnTo>
                    <a:lnTo>
                      <a:pt x="83" y="89"/>
                    </a:lnTo>
                    <a:lnTo>
                      <a:pt x="68" y="91"/>
                    </a:lnTo>
                    <a:lnTo>
                      <a:pt x="55" y="94"/>
                    </a:lnTo>
                    <a:lnTo>
                      <a:pt x="39" y="97"/>
                    </a:lnTo>
                    <a:lnTo>
                      <a:pt x="29" y="99"/>
                    </a:lnTo>
                    <a:lnTo>
                      <a:pt x="16" y="102"/>
                    </a:lnTo>
                    <a:lnTo>
                      <a:pt x="8" y="104"/>
                    </a:lnTo>
                    <a:lnTo>
                      <a:pt x="3" y="107"/>
                    </a:lnTo>
                    <a:lnTo>
                      <a:pt x="3" y="107"/>
                    </a:lnTo>
                    <a:lnTo>
                      <a:pt x="0" y="164"/>
                    </a:lnTo>
                    <a:lnTo>
                      <a:pt x="5" y="164"/>
                    </a:lnTo>
                    <a:lnTo>
                      <a:pt x="18" y="164"/>
                    </a:lnTo>
                    <a:lnTo>
                      <a:pt x="26" y="167"/>
                    </a:lnTo>
                    <a:lnTo>
                      <a:pt x="37" y="169"/>
                    </a:lnTo>
                    <a:lnTo>
                      <a:pt x="50" y="169"/>
                    </a:lnTo>
                    <a:lnTo>
                      <a:pt x="60" y="175"/>
                    </a:lnTo>
                    <a:lnTo>
                      <a:pt x="70" y="175"/>
                    </a:lnTo>
                    <a:lnTo>
                      <a:pt x="83" y="177"/>
                    </a:lnTo>
                    <a:lnTo>
                      <a:pt x="94" y="177"/>
                    </a:lnTo>
                    <a:lnTo>
                      <a:pt x="107" y="182"/>
                    </a:lnTo>
                    <a:lnTo>
                      <a:pt x="115" y="182"/>
                    </a:lnTo>
                    <a:lnTo>
                      <a:pt x="125" y="185"/>
                    </a:lnTo>
                    <a:lnTo>
                      <a:pt x="130" y="185"/>
                    </a:lnTo>
                    <a:lnTo>
                      <a:pt x="138" y="188"/>
                    </a:lnTo>
                    <a:lnTo>
                      <a:pt x="156" y="188"/>
                    </a:lnTo>
                    <a:lnTo>
                      <a:pt x="172" y="190"/>
                    </a:lnTo>
                    <a:lnTo>
                      <a:pt x="185" y="190"/>
                    </a:lnTo>
                    <a:lnTo>
                      <a:pt x="190" y="193"/>
                    </a:lnTo>
                    <a:lnTo>
                      <a:pt x="219" y="177"/>
                    </a:lnTo>
                    <a:lnTo>
                      <a:pt x="242" y="206"/>
                    </a:lnTo>
                    <a:lnTo>
                      <a:pt x="250" y="206"/>
                    </a:lnTo>
                    <a:lnTo>
                      <a:pt x="258" y="206"/>
                    </a:lnTo>
                    <a:lnTo>
                      <a:pt x="273" y="206"/>
                    </a:lnTo>
                    <a:lnTo>
                      <a:pt x="286" y="206"/>
                    </a:lnTo>
                    <a:lnTo>
                      <a:pt x="304" y="206"/>
                    </a:lnTo>
                    <a:lnTo>
                      <a:pt x="320" y="206"/>
                    </a:lnTo>
                    <a:lnTo>
                      <a:pt x="341" y="208"/>
                    </a:lnTo>
                    <a:lnTo>
                      <a:pt x="356" y="206"/>
                    </a:lnTo>
                    <a:lnTo>
                      <a:pt x="372" y="203"/>
                    </a:lnTo>
                    <a:lnTo>
                      <a:pt x="385" y="201"/>
                    </a:lnTo>
                    <a:lnTo>
                      <a:pt x="398" y="198"/>
                    </a:lnTo>
                    <a:lnTo>
                      <a:pt x="408" y="195"/>
                    </a:lnTo>
                    <a:lnTo>
                      <a:pt x="419" y="193"/>
                    </a:lnTo>
                    <a:lnTo>
                      <a:pt x="421" y="193"/>
                    </a:lnTo>
                    <a:lnTo>
                      <a:pt x="427" y="193"/>
                    </a:lnTo>
                    <a:lnTo>
                      <a:pt x="427" y="169"/>
                    </a:lnTo>
                    <a:lnTo>
                      <a:pt x="414" y="159"/>
                    </a:lnTo>
                    <a:lnTo>
                      <a:pt x="419" y="112"/>
                    </a:lnTo>
                    <a:lnTo>
                      <a:pt x="390" y="60"/>
                    </a:lnTo>
                    <a:lnTo>
                      <a:pt x="356" y="45"/>
                    </a:lnTo>
                    <a:lnTo>
                      <a:pt x="281" y="21"/>
                    </a:lnTo>
                    <a:lnTo>
                      <a:pt x="281" y="21"/>
                    </a:lnTo>
                    <a:close/>
                  </a:path>
                </a:pathLst>
              </a:custGeom>
              <a:solidFill>
                <a:srgbClr val="1A1A1A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8" name="Freeform 50"/>
              <p:cNvSpPr>
                <a:spLocks/>
              </p:cNvSpPr>
              <p:nvPr/>
            </p:nvSpPr>
            <p:spPr bwMode="auto">
              <a:xfrm>
                <a:off x="4151" y="3741"/>
                <a:ext cx="179" cy="124"/>
              </a:xfrm>
              <a:custGeom>
                <a:avLst/>
                <a:gdLst/>
                <a:ahLst/>
                <a:cxnLst>
                  <a:cxn ang="0">
                    <a:pos x="0" y="106"/>
                  </a:cxn>
                  <a:cxn ang="0">
                    <a:pos x="21" y="124"/>
                  </a:cxn>
                  <a:cxn ang="0">
                    <a:pos x="68" y="111"/>
                  </a:cxn>
                  <a:cxn ang="0">
                    <a:pos x="94" y="91"/>
                  </a:cxn>
                  <a:cxn ang="0">
                    <a:pos x="107" y="114"/>
                  </a:cxn>
                  <a:cxn ang="0">
                    <a:pos x="107" y="109"/>
                  </a:cxn>
                  <a:cxn ang="0">
                    <a:pos x="112" y="101"/>
                  </a:cxn>
                  <a:cxn ang="0">
                    <a:pos x="120" y="93"/>
                  </a:cxn>
                  <a:cxn ang="0">
                    <a:pos x="130" y="83"/>
                  </a:cxn>
                  <a:cxn ang="0">
                    <a:pos x="143" y="72"/>
                  </a:cxn>
                  <a:cxn ang="0">
                    <a:pos x="153" y="65"/>
                  </a:cxn>
                  <a:cxn ang="0">
                    <a:pos x="161" y="57"/>
                  </a:cxn>
                  <a:cxn ang="0">
                    <a:pos x="164" y="57"/>
                  </a:cxn>
                  <a:cxn ang="0">
                    <a:pos x="179" y="0"/>
                  </a:cxn>
                  <a:cxn ang="0">
                    <a:pos x="130" y="67"/>
                  </a:cxn>
                  <a:cxn ang="0">
                    <a:pos x="127" y="67"/>
                  </a:cxn>
                  <a:cxn ang="0">
                    <a:pos x="122" y="67"/>
                  </a:cxn>
                  <a:cxn ang="0">
                    <a:pos x="114" y="67"/>
                  </a:cxn>
                  <a:cxn ang="0">
                    <a:pos x="104" y="67"/>
                  </a:cxn>
                  <a:cxn ang="0">
                    <a:pos x="91" y="67"/>
                  </a:cxn>
                  <a:cxn ang="0">
                    <a:pos x="78" y="70"/>
                  </a:cxn>
                  <a:cxn ang="0">
                    <a:pos x="65" y="72"/>
                  </a:cxn>
                  <a:cxn ang="0">
                    <a:pos x="55" y="78"/>
                  </a:cxn>
                  <a:cxn ang="0">
                    <a:pos x="42" y="78"/>
                  </a:cxn>
                  <a:cxn ang="0">
                    <a:pos x="31" y="83"/>
                  </a:cxn>
                  <a:cxn ang="0">
                    <a:pos x="21" y="88"/>
                  </a:cxn>
                  <a:cxn ang="0">
                    <a:pos x="13" y="93"/>
                  </a:cxn>
                  <a:cxn ang="0">
                    <a:pos x="3" y="101"/>
                  </a:cxn>
                  <a:cxn ang="0">
                    <a:pos x="0" y="106"/>
                  </a:cxn>
                  <a:cxn ang="0">
                    <a:pos x="0" y="106"/>
                  </a:cxn>
                </a:cxnLst>
                <a:rect l="0" t="0" r="r" b="b"/>
                <a:pathLst>
                  <a:path w="179" h="124">
                    <a:moveTo>
                      <a:pt x="0" y="106"/>
                    </a:moveTo>
                    <a:lnTo>
                      <a:pt x="21" y="124"/>
                    </a:lnTo>
                    <a:lnTo>
                      <a:pt x="68" y="111"/>
                    </a:lnTo>
                    <a:lnTo>
                      <a:pt x="94" y="91"/>
                    </a:lnTo>
                    <a:lnTo>
                      <a:pt x="107" y="114"/>
                    </a:lnTo>
                    <a:lnTo>
                      <a:pt x="107" y="109"/>
                    </a:lnTo>
                    <a:lnTo>
                      <a:pt x="112" y="101"/>
                    </a:lnTo>
                    <a:lnTo>
                      <a:pt x="120" y="93"/>
                    </a:lnTo>
                    <a:lnTo>
                      <a:pt x="130" y="83"/>
                    </a:lnTo>
                    <a:lnTo>
                      <a:pt x="143" y="72"/>
                    </a:lnTo>
                    <a:lnTo>
                      <a:pt x="153" y="65"/>
                    </a:lnTo>
                    <a:lnTo>
                      <a:pt x="161" y="57"/>
                    </a:lnTo>
                    <a:lnTo>
                      <a:pt x="164" y="57"/>
                    </a:lnTo>
                    <a:lnTo>
                      <a:pt x="179" y="0"/>
                    </a:lnTo>
                    <a:lnTo>
                      <a:pt x="130" y="67"/>
                    </a:lnTo>
                    <a:lnTo>
                      <a:pt x="127" y="67"/>
                    </a:lnTo>
                    <a:lnTo>
                      <a:pt x="122" y="67"/>
                    </a:lnTo>
                    <a:lnTo>
                      <a:pt x="114" y="67"/>
                    </a:lnTo>
                    <a:lnTo>
                      <a:pt x="104" y="67"/>
                    </a:lnTo>
                    <a:lnTo>
                      <a:pt x="91" y="67"/>
                    </a:lnTo>
                    <a:lnTo>
                      <a:pt x="78" y="70"/>
                    </a:lnTo>
                    <a:lnTo>
                      <a:pt x="65" y="72"/>
                    </a:lnTo>
                    <a:lnTo>
                      <a:pt x="55" y="78"/>
                    </a:lnTo>
                    <a:lnTo>
                      <a:pt x="42" y="78"/>
                    </a:lnTo>
                    <a:lnTo>
                      <a:pt x="31" y="83"/>
                    </a:lnTo>
                    <a:lnTo>
                      <a:pt x="21" y="88"/>
                    </a:lnTo>
                    <a:lnTo>
                      <a:pt x="13" y="93"/>
                    </a:lnTo>
                    <a:lnTo>
                      <a:pt x="3" y="101"/>
                    </a:lnTo>
                    <a:lnTo>
                      <a:pt x="0" y="106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666666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9" name="Freeform 51"/>
              <p:cNvSpPr>
                <a:spLocks/>
              </p:cNvSpPr>
              <p:nvPr/>
            </p:nvSpPr>
            <p:spPr bwMode="auto">
              <a:xfrm>
                <a:off x="3753" y="3780"/>
                <a:ext cx="447" cy="200"/>
              </a:xfrm>
              <a:custGeom>
                <a:avLst/>
                <a:gdLst/>
                <a:ahLst/>
                <a:cxnLst>
                  <a:cxn ang="0">
                    <a:pos x="258" y="0"/>
                  </a:cxn>
                  <a:cxn ang="0">
                    <a:pos x="234" y="2"/>
                  </a:cxn>
                  <a:cxn ang="0">
                    <a:pos x="224" y="18"/>
                  </a:cxn>
                  <a:cxn ang="0">
                    <a:pos x="198" y="46"/>
                  </a:cxn>
                  <a:cxn ang="0">
                    <a:pos x="172" y="67"/>
                  </a:cxn>
                  <a:cxn ang="0">
                    <a:pos x="133" y="78"/>
                  </a:cxn>
                  <a:cxn ang="0">
                    <a:pos x="34" y="101"/>
                  </a:cxn>
                  <a:cxn ang="0">
                    <a:pos x="3" y="135"/>
                  </a:cxn>
                  <a:cxn ang="0">
                    <a:pos x="0" y="161"/>
                  </a:cxn>
                  <a:cxn ang="0">
                    <a:pos x="13" y="176"/>
                  </a:cxn>
                  <a:cxn ang="0">
                    <a:pos x="42" y="179"/>
                  </a:cxn>
                  <a:cxn ang="0">
                    <a:pos x="78" y="182"/>
                  </a:cxn>
                  <a:cxn ang="0">
                    <a:pos x="117" y="187"/>
                  </a:cxn>
                  <a:cxn ang="0">
                    <a:pos x="156" y="187"/>
                  </a:cxn>
                  <a:cxn ang="0">
                    <a:pos x="190" y="187"/>
                  </a:cxn>
                  <a:cxn ang="0">
                    <a:pos x="213" y="187"/>
                  </a:cxn>
                  <a:cxn ang="0">
                    <a:pos x="224" y="189"/>
                  </a:cxn>
                  <a:cxn ang="0">
                    <a:pos x="281" y="200"/>
                  </a:cxn>
                  <a:cxn ang="0">
                    <a:pos x="291" y="200"/>
                  </a:cxn>
                  <a:cxn ang="0">
                    <a:pos x="307" y="200"/>
                  </a:cxn>
                  <a:cxn ang="0">
                    <a:pos x="333" y="200"/>
                  </a:cxn>
                  <a:cxn ang="0">
                    <a:pos x="364" y="197"/>
                  </a:cxn>
                  <a:cxn ang="0">
                    <a:pos x="401" y="195"/>
                  </a:cxn>
                  <a:cxn ang="0">
                    <a:pos x="429" y="192"/>
                  </a:cxn>
                  <a:cxn ang="0">
                    <a:pos x="440" y="192"/>
                  </a:cxn>
                  <a:cxn ang="0">
                    <a:pos x="440" y="153"/>
                  </a:cxn>
                  <a:cxn ang="0">
                    <a:pos x="447" y="143"/>
                  </a:cxn>
                  <a:cxn ang="0">
                    <a:pos x="447" y="127"/>
                  </a:cxn>
                  <a:cxn ang="0">
                    <a:pos x="447" y="109"/>
                  </a:cxn>
                  <a:cxn ang="0">
                    <a:pos x="440" y="83"/>
                  </a:cxn>
                  <a:cxn ang="0">
                    <a:pos x="427" y="59"/>
                  </a:cxn>
                  <a:cxn ang="0">
                    <a:pos x="419" y="39"/>
                  </a:cxn>
                  <a:cxn ang="0">
                    <a:pos x="385" y="10"/>
                  </a:cxn>
                  <a:cxn ang="0">
                    <a:pos x="291" y="26"/>
                  </a:cxn>
                </a:cxnLst>
                <a:rect l="0" t="0" r="r" b="b"/>
                <a:pathLst>
                  <a:path w="447" h="200">
                    <a:moveTo>
                      <a:pt x="291" y="26"/>
                    </a:moveTo>
                    <a:lnTo>
                      <a:pt x="258" y="0"/>
                    </a:lnTo>
                    <a:lnTo>
                      <a:pt x="234" y="0"/>
                    </a:lnTo>
                    <a:lnTo>
                      <a:pt x="234" y="2"/>
                    </a:lnTo>
                    <a:lnTo>
                      <a:pt x="229" y="10"/>
                    </a:lnTo>
                    <a:lnTo>
                      <a:pt x="224" y="18"/>
                    </a:lnTo>
                    <a:lnTo>
                      <a:pt x="213" y="33"/>
                    </a:lnTo>
                    <a:lnTo>
                      <a:pt x="198" y="46"/>
                    </a:lnTo>
                    <a:lnTo>
                      <a:pt x="185" y="59"/>
                    </a:lnTo>
                    <a:lnTo>
                      <a:pt x="172" y="67"/>
                    </a:lnTo>
                    <a:lnTo>
                      <a:pt x="169" y="72"/>
                    </a:lnTo>
                    <a:lnTo>
                      <a:pt x="133" y="78"/>
                    </a:lnTo>
                    <a:lnTo>
                      <a:pt x="84" y="101"/>
                    </a:lnTo>
                    <a:lnTo>
                      <a:pt x="34" y="101"/>
                    </a:lnTo>
                    <a:lnTo>
                      <a:pt x="19" y="106"/>
                    </a:lnTo>
                    <a:lnTo>
                      <a:pt x="3" y="135"/>
                    </a:lnTo>
                    <a:lnTo>
                      <a:pt x="8" y="148"/>
                    </a:lnTo>
                    <a:lnTo>
                      <a:pt x="0" y="161"/>
                    </a:lnTo>
                    <a:lnTo>
                      <a:pt x="6" y="176"/>
                    </a:lnTo>
                    <a:lnTo>
                      <a:pt x="13" y="176"/>
                    </a:lnTo>
                    <a:lnTo>
                      <a:pt x="26" y="176"/>
                    </a:lnTo>
                    <a:lnTo>
                      <a:pt x="42" y="179"/>
                    </a:lnTo>
                    <a:lnTo>
                      <a:pt x="58" y="179"/>
                    </a:lnTo>
                    <a:lnTo>
                      <a:pt x="78" y="182"/>
                    </a:lnTo>
                    <a:lnTo>
                      <a:pt x="97" y="182"/>
                    </a:lnTo>
                    <a:lnTo>
                      <a:pt x="117" y="187"/>
                    </a:lnTo>
                    <a:lnTo>
                      <a:pt x="136" y="187"/>
                    </a:lnTo>
                    <a:lnTo>
                      <a:pt x="156" y="187"/>
                    </a:lnTo>
                    <a:lnTo>
                      <a:pt x="172" y="187"/>
                    </a:lnTo>
                    <a:lnTo>
                      <a:pt x="190" y="187"/>
                    </a:lnTo>
                    <a:lnTo>
                      <a:pt x="203" y="187"/>
                    </a:lnTo>
                    <a:lnTo>
                      <a:pt x="213" y="187"/>
                    </a:lnTo>
                    <a:lnTo>
                      <a:pt x="221" y="187"/>
                    </a:lnTo>
                    <a:lnTo>
                      <a:pt x="224" y="189"/>
                    </a:lnTo>
                    <a:lnTo>
                      <a:pt x="271" y="176"/>
                    </a:lnTo>
                    <a:lnTo>
                      <a:pt x="281" y="200"/>
                    </a:lnTo>
                    <a:lnTo>
                      <a:pt x="284" y="200"/>
                    </a:lnTo>
                    <a:lnTo>
                      <a:pt x="291" y="200"/>
                    </a:lnTo>
                    <a:lnTo>
                      <a:pt x="297" y="200"/>
                    </a:lnTo>
                    <a:lnTo>
                      <a:pt x="307" y="200"/>
                    </a:lnTo>
                    <a:lnTo>
                      <a:pt x="317" y="200"/>
                    </a:lnTo>
                    <a:lnTo>
                      <a:pt x="333" y="200"/>
                    </a:lnTo>
                    <a:lnTo>
                      <a:pt x="349" y="197"/>
                    </a:lnTo>
                    <a:lnTo>
                      <a:pt x="364" y="197"/>
                    </a:lnTo>
                    <a:lnTo>
                      <a:pt x="382" y="195"/>
                    </a:lnTo>
                    <a:lnTo>
                      <a:pt x="401" y="195"/>
                    </a:lnTo>
                    <a:lnTo>
                      <a:pt x="416" y="192"/>
                    </a:lnTo>
                    <a:lnTo>
                      <a:pt x="429" y="192"/>
                    </a:lnTo>
                    <a:lnTo>
                      <a:pt x="437" y="192"/>
                    </a:lnTo>
                    <a:lnTo>
                      <a:pt x="440" y="192"/>
                    </a:lnTo>
                    <a:lnTo>
                      <a:pt x="447" y="176"/>
                    </a:lnTo>
                    <a:lnTo>
                      <a:pt x="440" y="153"/>
                    </a:lnTo>
                    <a:lnTo>
                      <a:pt x="440" y="150"/>
                    </a:lnTo>
                    <a:lnTo>
                      <a:pt x="447" y="143"/>
                    </a:lnTo>
                    <a:lnTo>
                      <a:pt x="447" y="135"/>
                    </a:lnTo>
                    <a:lnTo>
                      <a:pt x="447" y="127"/>
                    </a:lnTo>
                    <a:lnTo>
                      <a:pt x="447" y="119"/>
                    </a:lnTo>
                    <a:lnTo>
                      <a:pt x="447" y="109"/>
                    </a:lnTo>
                    <a:lnTo>
                      <a:pt x="442" y="96"/>
                    </a:lnTo>
                    <a:lnTo>
                      <a:pt x="440" y="83"/>
                    </a:lnTo>
                    <a:lnTo>
                      <a:pt x="434" y="70"/>
                    </a:lnTo>
                    <a:lnTo>
                      <a:pt x="427" y="59"/>
                    </a:lnTo>
                    <a:lnTo>
                      <a:pt x="421" y="46"/>
                    </a:lnTo>
                    <a:lnTo>
                      <a:pt x="419" y="39"/>
                    </a:lnTo>
                    <a:lnTo>
                      <a:pt x="414" y="33"/>
                    </a:lnTo>
                    <a:lnTo>
                      <a:pt x="385" y="10"/>
                    </a:lnTo>
                    <a:lnTo>
                      <a:pt x="291" y="26"/>
                    </a:lnTo>
                    <a:lnTo>
                      <a:pt x="291" y="26"/>
                    </a:lnTo>
                    <a:close/>
                  </a:path>
                </a:pathLst>
              </a:custGeom>
              <a:solidFill>
                <a:srgbClr val="1A1A1A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" name="Freeform 52"/>
              <p:cNvSpPr>
                <a:spLocks/>
              </p:cNvSpPr>
              <p:nvPr/>
            </p:nvSpPr>
            <p:spPr bwMode="auto">
              <a:xfrm>
                <a:off x="3681" y="1994"/>
                <a:ext cx="265" cy="143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0" y="62"/>
                  </a:cxn>
                  <a:cxn ang="0">
                    <a:pos x="10" y="70"/>
                  </a:cxn>
                  <a:cxn ang="0">
                    <a:pos x="15" y="72"/>
                  </a:cxn>
                  <a:cxn ang="0">
                    <a:pos x="28" y="75"/>
                  </a:cxn>
                  <a:cxn ang="0">
                    <a:pos x="36" y="78"/>
                  </a:cxn>
                  <a:cxn ang="0">
                    <a:pos x="39" y="80"/>
                  </a:cxn>
                  <a:cxn ang="0">
                    <a:pos x="36" y="83"/>
                  </a:cxn>
                  <a:cxn ang="0">
                    <a:pos x="28" y="96"/>
                  </a:cxn>
                  <a:cxn ang="0">
                    <a:pos x="23" y="109"/>
                  </a:cxn>
                  <a:cxn ang="0">
                    <a:pos x="28" y="117"/>
                  </a:cxn>
                  <a:cxn ang="0">
                    <a:pos x="33" y="111"/>
                  </a:cxn>
                  <a:cxn ang="0">
                    <a:pos x="46" y="109"/>
                  </a:cxn>
                  <a:cxn ang="0">
                    <a:pos x="54" y="104"/>
                  </a:cxn>
                  <a:cxn ang="0">
                    <a:pos x="65" y="98"/>
                  </a:cxn>
                  <a:cxn ang="0">
                    <a:pos x="72" y="96"/>
                  </a:cxn>
                  <a:cxn ang="0">
                    <a:pos x="75" y="96"/>
                  </a:cxn>
                  <a:cxn ang="0">
                    <a:pos x="70" y="101"/>
                  </a:cxn>
                  <a:cxn ang="0">
                    <a:pos x="62" y="114"/>
                  </a:cxn>
                  <a:cxn ang="0">
                    <a:pos x="59" y="124"/>
                  </a:cxn>
                  <a:cxn ang="0">
                    <a:pos x="62" y="132"/>
                  </a:cxn>
                  <a:cxn ang="0">
                    <a:pos x="72" y="137"/>
                  </a:cxn>
                  <a:cxn ang="0">
                    <a:pos x="101" y="119"/>
                  </a:cxn>
                  <a:cxn ang="0">
                    <a:pos x="109" y="114"/>
                  </a:cxn>
                  <a:cxn ang="0">
                    <a:pos x="111" y="114"/>
                  </a:cxn>
                  <a:cxn ang="0">
                    <a:pos x="122" y="117"/>
                  </a:cxn>
                  <a:cxn ang="0">
                    <a:pos x="132" y="117"/>
                  </a:cxn>
                  <a:cxn ang="0">
                    <a:pos x="143" y="124"/>
                  </a:cxn>
                  <a:cxn ang="0">
                    <a:pos x="153" y="132"/>
                  </a:cxn>
                  <a:cxn ang="0">
                    <a:pos x="163" y="137"/>
                  </a:cxn>
                  <a:cxn ang="0">
                    <a:pos x="176" y="140"/>
                  </a:cxn>
                  <a:cxn ang="0">
                    <a:pos x="189" y="143"/>
                  </a:cxn>
                  <a:cxn ang="0">
                    <a:pos x="205" y="137"/>
                  </a:cxn>
                  <a:cxn ang="0">
                    <a:pos x="221" y="130"/>
                  </a:cxn>
                  <a:cxn ang="0">
                    <a:pos x="228" y="122"/>
                  </a:cxn>
                  <a:cxn ang="0">
                    <a:pos x="236" y="119"/>
                  </a:cxn>
                  <a:cxn ang="0">
                    <a:pos x="265" y="83"/>
                  </a:cxn>
                  <a:cxn ang="0">
                    <a:pos x="260" y="78"/>
                  </a:cxn>
                  <a:cxn ang="0">
                    <a:pos x="254" y="70"/>
                  </a:cxn>
                  <a:cxn ang="0">
                    <a:pos x="244" y="62"/>
                  </a:cxn>
                  <a:cxn ang="0">
                    <a:pos x="236" y="54"/>
                  </a:cxn>
                  <a:cxn ang="0">
                    <a:pos x="221" y="44"/>
                  </a:cxn>
                  <a:cxn ang="0">
                    <a:pos x="208" y="39"/>
                  </a:cxn>
                  <a:cxn ang="0">
                    <a:pos x="192" y="31"/>
                  </a:cxn>
                  <a:cxn ang="0">
                    <a:pos x="179" y="26"/>
                  </a:cxn>
                  <a:cxn ang="0">
                    <a:pos x="156" y="13"/>
                  </a:cxn>
                  <a:cxn ang="0">
                    <a:pos x="140" y="5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0" y="57"/>
                  </a:cxn>
                  <a:cxn ang="0">
                    <a:pos x="0" y="57"/>
                  </a:cxn>
                </a:cxnLst>
                <a:rect l="0" t="0" r="r" b="b"/>
                <a:pathLst>
                  <a:path w="265" h="143">
                    <a:moveTo>
                      <a:pt x="0" y="57"/>
                    </a:moveTo>
                    <a:lnTo>
                      <a:pt x="0" y="62"/>
                    </a:lnTo>
                    <a:lnTo>
                      <a:pt x="10" y="70"/>
                    </a:lnTo>
                    <a:lnTo>
                      <a:pt x="15" y="72"/>
                    </a:lnTo>
                    <a:lnTo>
                      <a:pt x="28" y="75"/>
                    </a:lnTo>
                    <a:lnTo>
                      <a:pt x="36" y="78"/>
                    </a:lnTo>
                    <a:lnTo>
                      <a:pt x="39" y="80"/>
                    </a:lnTo>
                    <a:lnTo>
                      <a:pt x="36" y="83"/>
                    </a:lnTo>
                    <a:lnTo>
                      <a:pt x="28" y="96"/>
                    </a:lnTo>
                    <a:lnTo>
                      <a:pt x="23" y="109"/>
                    </a:lnTo>
                    <a:lnTo>
                      <a:pt x="28" y="117"/>
                    </a:lnTo>
                    <a:lnTo>
                      <a:pt x="33" y="111"/>
                    </a:lnTo>
                    <a:lnTo>
                      <a:pt x="46" y="109"/>
                    </a:lnTo>
                    <a:lnTo>
                      <a:pt x="54" y="104"/>
                    </a:lnTo>
                    <a:lnTo>
                      <a:pt x="65" y="98"/>
                    </a:lnTo>
                    <a:lnTo>
                      <a:pt x="72" y="96"/>
                    </a:lnTo>
                    <a:lnTo>
                      <a:pt x="75" y="96"/>
                    </a:lnTo>
                    <a:lnTo>
                      <a:pt x="70" y="101"/>
                    </a:lnTo>
                    <a:lnTo>
                      <a:pt x="62" y="114"/>
                    </a:lnTo>
                    <a:lnTo>
                      <a:pt x="59" y="124"/>
                    </a:lnTo>
                    <a:lnTo>
                      <a:pt x="62" y="132"/>
                    </a:lnTo>
                    <a:lnTo>
                      <a:pt x="72" y="137"/>
                    </a:lnTo>
                    <a:lnTo>
                      <a:pt x="101" y="119"/>
                    </a:lnTo>
                    <a:lnTo>
                      <a:pt x="109" y="114"/>
                    </a:lnTo>
                    <a:lnTo>
                      <a:pt x="111" y="114"/>
                    </a:lnTo>
                    <a:lnTo>
                      <a:pt x="122" y="117"/>
                    </a:lnTo>
                    <a:lnTo>
                      <a:pt x="132" y="117"/>
                    </a:lnTo>
                    <a:lnTo>
                      <a:pt x="143" y="124"/>
                    </a:lnTo>
                    <a:lnTo>
                      <a:pt x="153" y="132"/>
                    </a:lnTo>
                    <a:lnTo>
                      <a:pt x="163" y="137"/>
                    </a:lnTo>
                    <a:lnTo>
                      <a:pt x="176" y="140"/>
                    </a:lnTo>
                    <a:lnTo>
                      <a:pt x="189" y="143"/>
                    </a:lnTo>
                    <a:lnTo>
                      <a:pt x="205" y="137"/>
                    </a:lnTo>
                    <a:lnTo>
                      <a:pt x="221" y="130"/>
                    </a:lnTo>
                    <a:lnTo>
                      <a:pt x="228" y="122"/>
                    </a:lnTo>
                    <a:lnTo>
                      <a:pt x="236" y="119"/>
                    </a:lnTo>
                    <a:lnTo>
                      <a:pt x="265" y="83"/>
                    </a:lnTo>
                    <a:lnTo>
                      <a:pt x="260" y="78"/>
                    </a:lnTo>
                    <a:lnTo>
                      <a:pt x="254" y="70"/>
                    </a:lnTo>
                    <a:lnTo>
                      <a:pt x="244" y="62"/>
                    </a:lnTo>
                    <a:lnTo>
                      <a:pt x="236" y="54"/>
                    </a:lnTo>
                    <a:lnTo>
                      <a:pt x="221" y="44"/>
                    </a:lnTo>
                    <a:lnTo>
                      <a:pt x="208" y="39"/>
                    </a:lnTo>
                    <a:lnTo>
                      <a:pt x="192" y="31"/>
                    </a:lnTo>
                    <a:lnTo>
                      <a:pt x="179" y="26"/>
                    </a:lnTo>
                    <a:lnTo>
                      <a:pt x="156" y="13"/>
                    </a:lnTo>
                    <a:lnTo>
                      <a:pt x="140" y="5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0" y="5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7695C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" name="Freeform 53"/>
              <p:cNvSpPr>
                <a:spLocks/>
              </p:cNvSpPr>
              <p:nvPr/>
            </p:nvSpPr>
            <p:spPr bwMode="auto">
              <a:xfrm>
                <a:off x="3673" y="1988"/>
                <a:ext cx="244" cy="110"/>
              </a:xfrm>
              <a:custGeom>
                <a:avLst/>
                <a:gdLst/>
                <a:ahLst/>
                <a:cxnLst>
                  <a:cxn ang="0">
                    <a:pos x="221" y="68"/>
                  </a:cxn>
                  <a:cxn ang="0">
                    <a:pos x="216" y="71"/>
                  </a:cxn>
                  <a:cxn ang="0">
                    <a:pos x="203" y="78"/>
                  </a:cxn>
                  <a:cxn ang="0">
                    <a:pos x="190" y="89"/>
                  </a:cxn>
                  <a:cxn ang="0">
                    <a:pos x="179" y="97"/>
                  </a:cxn>
                  <a:cxn ang="0">
                    <a:pos x="166" y="102"/>
                  </a:cxn>
                  <a:cxn ang="0">
                    <a:pos x="161" y="107"/>
                  </a:cxn>
                  <a:cxn ang="0">
                    <a:pos x="153" y="110"/>
                  </a:cxn>
                  <a:cxn ang="0">
                    <a:pos x="151" y="110"/>
                  </a:cxn>
                  <a:cxn ang="0">
                    <a:pos x="138" y="110"/>
                  </a:cxn>
                  <a:cxn ang="0">
                    <a:pos x="130" y="110"/>
                  </a:cxn>
                  <a:cxn ang="0">
                    <a:pos x="119" y="110"/>
                  </a:cxn>
                  <a:cxn ang="0">
                    <a:pos x="109" y="110"/>
                  </a:cxn>
                  <a:cxn ang="0">
                    <a:pos x="99" y="110"/>
                  </a:cxn>
                  <a:cxn ang="0">
                    <a:pos x="91" y="110"/>
                  </a:cxn>
                  <a:cxn ang="0">
                    <a:pos x="83" y="110"/>
                  </a:cxn>
                  <a:cxn ang="0">
                    <a:pos x="83" y="102"/>
                  </a:cxn>
                  <a:cxn ang="0">
                    <a:pos x="93" y="89"/>
                  </a:cxn>
                  <a:cxn ang="0">
                    <a:pos x="104" y="81"/>
                  </a:cxn>
                  <a:cxn ang="0">
                    <a:pos x="117" y="78"/>
                  </a:cxn>
                  <a:cxn ang="0">
                    <a:pos x="130" y="76"/>
                  </a:cxn>
                  <a:cxn ang="0">
                    <a:pos x="135" y="76"/>
                  </a:cxn>
                  <a:cxn ang="0">
                    <a:pos x="158" y="58"/>
                  </a:cxn>
                  <a:cxn ang="0">
                    <a:pos x="151" y="52"/>
                  </a:cxn>
                  <a:cxn ang="0">
                    <a:pos x="143" y="50"/>
                  </a:cxn>
                  <a:cxn ang="0">
                    <a:pos x="130" y="45"/>
                  </a:cxn>
                  <a:cxn ang="0">
                    <a:pos x="117" y="42"/>
                  </a:cxn>
                  <a:cxn ang="0">
                    <a:pos x="101" y="45"/>
                  </a:cxn>
                  <a:cxn ang="0">
                    <a:pos x="86" y="52"/>
                  </a:cxn>
                  <a:cxn ang="0">
                    <a:pos x="73" y="52"/>
                  </a:cxn>
                  <a:cxn ang="0">
                    <a:pos x="65" y="52"/>
                  </a:cxn>
                  <a:cxn ang="0">
                    <a:pos x="60" y="52"/>
                  </a:cxn>
                  <a:cxn ang="0">
                    <a:pos x="47" y="63"/>
                  </a:cxn>
                  <a:cxn ang="0">
                    <a:pos x="34" y="63"/>
                  </a:cxn>
                  <a:cxn ang="0">
                    <a:pos x="23" y="65"/>
                  </a:cxn>
                  <a:cxn ang="0">
                    <a:pos x="13" y="68"/>
                  </a:cxn>
                  <a:cxn ang="0">
                    <a:pos x="8" y="68"/>
                  </a:cxn>
                  <a:cxn ang="0">
                    <a:pos x="0" y="58"/>
                  </a:cxn>
                  <a:cxn ang="0">
                    <a:pos x="0" y="52"/>
                  </a:cxn>
                  <a:cxn ang="0">
                    <a:pos x="8" y="47"/>
                  </a:cxn>
                  <a:cxn ang="0">
                    <a:pos x="10" y="42"/>
                  </a:cxn>
                  <a:cxn ang="0">
                    <a:pos x="15" y="39"/>
                  </a:cxn>
                  <a:cxn ang="0">
                    <a:pos x="23" y="32"/>
                  </a:cxn>
                  <a:cxn ang="0">
                    <a:pos x="36" y="29"/>
                  </a:cxn>
                  <a:cxn ang="0">
                    <a:pos x="44" y="24"/>
                  </a:cxn>
                  <a:cxn ang="0">
                    <a:pos x="60" y="19"/>
                  </a:cxn>
                  <a:cxn ang="0">
                    <a:pos x="73" y="11"/>
                  </a:cxn>
                  <a:cxn ang="0">
                    <a:pos x="86" y="8"/>
                  </a:cxn>
                  <a:cxn ang="0">
                    <a:pos x="96" y="3"/>
                  </a:cxn>
                  <a:cxn ang="0">
                    <a:pos x="109" y="0"/>
                  </a:cxn>
                  <a:cxn ang="0">
                    <a:pos x="114" y="0"/>
                  </a:cxn>
                  <a:cxn ang="0">
                    <a:pos x="117" y="0"/>
                  </a:cxn>
                  <a:cxn ang="0">
                    <a:pos x="164" y="3"/>
                  </a:cxn>
                  <a:cxn ang="0">
                    <a:pos x="166" y="3"/>
                  </a:cxn>
                  <a:cxn ang="0">
                    <a:pos x="179" y="11"/>
                  </a:cxn>
                  <a:cxn ang="0">
                    <a:pos x="195" y="24"/>
                  </a:cxn>
                  <a:cxn ang="0">
                    <a:pos x="213" y="37"/>
                  </a:cxn>
                  <a:cxn ang="0">
                    <a:pos x="223" y="45"/>
                  </a:cxn>
                  <a:cxn ang="0">
                    <a:pos x="234" y="55"/>
                  </a:cxn>
                  <a:cxn ang="0">
                    <a:pos x="239" y="60"/>
                  </a:cxn>
                  <a:cxn ang="0">
                    <a:pos x="244" y="63"/>
                  </a:cxn>
                  <a:cxn ang="0">
                    <a:pos x="221" y="68"/>
                  </a:cxn>
                  <a:cxn ang="0">
                    <a:pos x="221" y="68"/>
                  </a:cxn>
                </a:cxnLst>
                <a:rect l="0" t="0" r="r" b="b"/>
                <a:pathLst>
                  <a:path w="244" h="110">
                    <a:moveTo>
                      <a:pt x="221" y="68"/>
                    </a:moveTo>
                    <a:lnTo>
                      <a:pt x="216" y="71"/>
                    </a:lnTo>
                    <a:lnTo>
                      <a:pt x="203" y="78"/>
                    </a:lnTo>
                    <a:lnTo>
                      <a:pt x="190" y="89"/>
                    </a:lnTo>
                    <a:lnTo>
                      <a:pt x="179" y="97"/>
                    </a:lnTo>
                    <a:lnTo>
                      <a:pt x="166" y="102"/>
                    </a:lnTo>
                    <a:lnTo>
                      <a:pt x="161" y="107"/>
                    </a:lnTo>
                    <a:lnTo>
                      <a:pt x="153" y="110"/>
                    </a:lnTo>
                    <a:lnTo>
                      <a:pt x="151" y="110"/>
                    </a:lnTo>
                    <a:lnTo>
                      <a:pt x="138" y="110"/>
                    </a:lnTo>
                    <a:lnTo>
                      <a:pt x="130" y="110"/>
                    </a:lnTo>
                    <a:lnTo>
                      <a:pt x="119" y="110"/>
                    </a:lnTo>
                    <a:lnTo>
                      <a:pt x="109" y="110"/>
                    </a:lnTo>
                    <a:lnTo>
                      <a:pt x="99" y="110"/>
                    </a:lnTo>
                    <a:lnTo>
                      <a:pt x="91" y="110"/>
                    </a:lnTo>
                    <a:lnTo>
                      <a:pt x="83" y="110"/>
                    </a:lnTo>
                    <a:lnTo>
                      <a:pt x="83" y="102"/>
                    </a:lnTo>
                    <a:lnTo>
                      <a:pt x="93" y="89"/>
                    </a:lnTo>
                    <a:lnTo>
                      <a:pt x="104" y="81"/>
                    </a:lnTo>
                    <a:lnTo>
                      <a:pt x="117" y="78"/>
                    </a:lnTo>
                    <a:lnTo>
                      <a:pt x="130" y="76"/>
                    </a:lnTo>
                    <a:lnTo>
                      <a:pt x="135" y="76"/>
                    </a:lnTo>
                    <a:lnTo>
                      <a:pt x="158" y="58"/>
                    </a:lnTo>
                    <a:lnTo>
                      <a:pt x="151" y="52"/>
                    </a:lnTo>
                    <a:lnTo>
                      <a:pt x="143" y="50"/>
                    </a:lnTo>
                    <a:lnTo>
                      <a:pt x="130" y="45"/>
                    </a:lnTo>
                    <a:lnTo>
                      <a:pt x="117" y="42"/>
                    </a:lnTo>
                    <a:lnTo>
                      <a:pt x="101" y="45"/>
                    </a:lnTo>
                    <a:lnTo>
                      <a:pt x="86" y="52"/>
                    </a:lnTo>
                    <a:lnTo>
                      <a:pt x="73" y="52"/>
                    </a:lnTo>
                    <a:lnTo>
                      <a:pt x="65" y="52"/>
                    </a:lnTo>
                    <a:lnTo>
                      <a:pt x="60" y="52"/>
                    </a:lnTo>
                    <a:lnTo>
                      <a:pt x="47" y="63"/>
                    </a:lnTo>
                    <a:lnTo>
                      <a:pt x="34" y="63"/>
                    </a:lnTo>
                    <a:lnTo>
                      <a:pt x="23" y="65"/>
                    </a:lnTo>
                    <a:lnTo>
                      <a:pt x="13" y="68"/>
                    </a:lnTo>
                    <a:lnTo>
                      <a:pt x="8" y="68"/>
                    </a:lnTo>
                    <a:lnTo>
                      <a:pt x="0" y="58"/>
                    </a:lnTo>
                    <a:lnTo>
                      <a:pt x="0" y="52"/>
                    </a:lnTo>
                    <a:lnTo>
                      <a:pt x="8" y="47"/>
                    </a:lnTo>
                    <a:lnTo>
                      <a:pt x="10" y="42"/>
                    </a:lnTo>
                    <a:lnTo>
                      <a:pt x="15" y="39"/>
                    </a:lnTo>
                    <a:lnTo>
                      <a:pt x="23" y="32"/>
                    </a:lnTo>
                    <a:lnTo>
                      <a:pt x="36" y="29"/>
                    </a:lnTo>
                    <a:lnTo>
                      <a:pt x="44" y="24"/>
                    </a:lnTo>
                    <a:lnTo>
                      <a:pt x="60" y="19"/>
                    </a:lnTo>
                    <a:lnTo>
                      <a:pt x="73" y="11"/>
                    </a:lnTo>
                    <a:lnTo>
                      <a:pt x="86" y="8"/>
                    </a:lnTo>
                    <a:lnTo>
                      <a:pt x="96" y="3"/>
                    </a:lnTo>
                    <a:lnTo>
                      <a:pt x="109" y="0"/>
                    </a:lnTo>
                    <a:lnTo>
                      <a:pt x="114" y="0"/>
                    </a:lnTo>
                    <a:lnTo>
                      <a:pt x="117" y="0"/>
                    </a:lnTo>
                    <a:lnTo>
                      <a:pt x="164" y="3"/>
                    </a:lnTo>
                    <a:lnTo>
                      <a:pt x="166" y="3"/>
                    </a:lnTo>
                    <a:lnTo>
                      <a:pt x="179" y="11"/>
                    </a:lnTo>
                    <a:lnTo>
                      <a:pt x="195" y="24"/>
                    </a:lnTo>
                    <a:lnTo>
                      <a:pt x="213" y="37"/>
                    </a:lnTo>
                    <a:lnTo>
                      <a:pt x="223" y="45"/>
                    </a:lnTo>
                    <a:lnTo>
                      <a:pt x="234" y="55"/>
                    </a:lnTo>
                    <a:lnTo>
                      <a:pt x="239" y="60"/>
                    </a:lnTo>
                    <a:lnTo>
                      <a:pt x="244" y="63"/>
                    </a:lnTo>
                    <a:lnTo>
                      <a:pt x="221" y="68"/>
                    </a:lnTo>
                    <a:lnTo>
                      <a:pt x="221" y="68"/>
                    </a:lnTo>
                    <a:close/>
                  </a:path>
                </a:pathLst>
              </a:custGeom>
              <a:solidFill>
                <a:srgbClr val="F59E91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" name="Freeform 54"/>
              <p:cNvSpPr>
                <a:spLocks/>
              </p:cNvSpPr>
              <p:nvPr/>
            </p:nvSpPr>
            <p:spPr bwMode="auto">
              <a:xfrm>
                <a:off x="3928" y="2040"/>
                <a:ext cx="223" cy="201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31" y="0"/>
                  </a:cxn>
                  <a:cxn ang="0">
                    <a:pos x="33" y="0"/>
                  </a:cxn>
                  <a:cxn ang="0">
                    <a:pos x="44" y="8"/>
                  </a:cxn>
                  <a:cxn ang="0">
                    <a:pos x="49" y="11"/>
                  </a:cxn>
                  <a:cxn ang="0">
                    <a:pos x="59" y="16"/>
                  </a:cxn>
                  <a:cxn ang="0">
                    <a:pos x="72" y="21"/>
                  </a:cxn>
                  <a:cxn ang="0">
                    <a:pos x="90" y="29"/>
                  </a:cxn>
                  <a:cxn ang="0">
                    <a:pos x="98" y="29"/>
                  </a:cxn>
                  <a:cxn ang="0">
                    <a:pos x="109" y="32"/>
                  </a:cxn>
                  <a:cxn ang="0">
                    <a:pos x="119" y="34"/>
                  </a:cxn>
                  <a:cxn ang="0">
                    <a:pos x="132" y="37"/>
                  </a:cxn>
                  <a:cxn ang="0">
                    <a:pos x="140" y="37"/>
                  </a:cxn>
                  <a:cxn ang="0">
                    <a:pos x="153" y="42"/>
                  </a:cxn>
                  <a:cxn ang="0">
                    <a:pos x="163" y="45"/>
                  </a:cxn>
                  <a:cxn ang="0">
                    <a:pos x="174" y="47"/>
                  </a:cxn>
                  <a:cxn ang="0">
                    <a:pos x="192" y="50"/>
                  </a:cxn>
                  <a:cxn ang="0">
                    <a:pos x="207" y="55"/>
                  </a:cxn>
                  <a:cxn ang="0">
                    <a:pos x="215" y="58"/>
                  </a:cxn>
                  <a:cxn ang="0">
                    <a:pos x="223" y="58"/>
                  </a:cxn>
                  <a:cxn ang="0">
                    <a:pos x="158" y="201"/>
                  </a:cxn>
                  <a:cxn ang="0">
                    <a:pos x="57" y="177"/>
                  </a:cxn>
                  <a:cxn ang="0">
                    <a:pos x="0" y="52"/>
                  </a:cxn>
                  <a:cxn ang="0">
                    <a:pos x="20" y="0"/>
                  </a:cxn>
                  <a:cxn ang="0">
                    <a:pos x="20" y="0"/>
                  </a:cxn>
                </a:cxnLst>
                <a:rect l="0" t="0" r="r" b="b"/>
                <a:pathLst>
                  <a:path w="223" h="201">
                    <a:moveTo>
                      <a:pt x="20" y="0"/>
                    </a:moveTo>
                    <a:lnTo>
                      <a:pt x="31" y="0"/>
                    </a:lnTo>
                    <a:lnTo>
                      <a:pt x="33" y="0"/>
                    </a:lnTo>
                    <a:lnTo>
                      <a:pt x="44" y="8"/>
                    </a:lnTo>
                    <a:lnTo>
                      <a:pt x="49" y="11"/>
                    </a:lnTo>
                    <a:lnTo>
                      <a:pt x="59" y="16"/>
                    </a:lnTo>
                    <a:lnTo>
                      <a:pt x="72" y="21"/>
                    </a:lnTo>
                    <a:lnTo>
                      <a:pt x="90" y="29"/>
                    </a:lnTo>
                    <a:lnTo>
                      <a:pt x="98" y="29"/>
                    </a:lnTo>
                    <a:lnTo>
                      <a:pt x="109" y="32"/>
                    </a:lnTo>
                    <a:lnTo>
                      <a:pt x="119" y="34"/>
                    </a:lnTo>
                    <a:lnTo>
                      <a:pt x="132" y="37"/>
                    </a:lnTo>
                    <a:lnTo>
                      <a:pt x="140" y="37"/>
                    </a:lnTo>
                    <a:lnTo>
                      <a:pt x="153" y="42"/>
                    </a:lnTo>
                    <a:lnTo>
                      <a:pt x="163" y="45"/>
                    </a:lnTo>
                    <a:lnTo>
                      <a:pt x="174" y="47"/>
                    </a:lnTo>
                    <a:lnTo>
                      <a:pt x="192" y="50"/>
                    </a:lnTo>
                    <a:lnTo>
                      <a:pt x="207" y="55"/>
                    </a:lnTo>
                    <a:lnTo>
                      <a:pt x="215" y="58"/>
                    </a:lnTo>
                    <a:lnTo>
                      <a:pt x="223" y="58"/>
                    </a:lnTo>
                    <a:lnTo>
                      <a:pt x="158" y="201"/>
                    </a:lnTo>
                    <a:lnTo>
                      <a:pt x="57" y="177"/>
                    </a:lnTo>
                    <a:lnTo>
                      <a:pt x="0" y="52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B8B8D9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" name="Freeform 55"/>
              <p:cNvSpPr>
                <a:spLocks/>
              </p:cNvSpPr>
              <p:nvPr/>
            </p:nvSpPr>
            <p:spPr bwMode="auto">
              <a:xfrm>
                <a:off x="3886" y="2040"/>
                <a:ext cx="242" cy="263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57" y="3"/>
                  </a:cxn>
                  <a:cxn ang="0">
                    <a:pos x="44" y="13"/>
                  </a:cxn>
                  <a:cxn ang="0">
                    <a:pos x="39" y="21"/>
                  </a:cxn>
                  <a:cxn ang="0">
                    <a:pos x="36" y="32"/>
                  </a:cxn>
                  <a:cxn ang="0">
                    <a:pos x="31" y="45"/>
                  </a:cxn>
                  <a:cxn ang="0">
                    <a:pos x="23" y="63"/>
                  </a:cxn>
                  <a:cxn ang="0">
                    <a:pos x="16" y="78"/>
                  </a:cxn>
                  <a:cxn ang="0">
                    <a:pos x="10" y="97"/>
                  </a:cxn>
                  <a:cxn ang="0">
                    <a:pos x="5" y="107"/>
                  </a:cxn>
                  <a:cxn ang="0">
                    <a:pos x="5" y="115"/>
                  </a:cxn>
                  <a:cxn ang="0">
                    <a:pos x="0" y="128"/>
                  </a:cxn>
                  <a:cxn ang="0">
                    <a:pos x="0" y="130"/>
                  </a:cxn>
                  <a:cxn ang="0">
                    <a:pos x="3" y="138"/>
                  </a:cxn>
                  <a:cxn ang="0">
                    <a:pos x="8" y="143"/>
                  </a:cxn>
                  <a:cxn ang="0">
                    <a:pos x="16" y="154"/>
                  </a:cxn>
                  <a:cxn ang="0">
                    <a:pos x="23" y="164"/>
                  </a:cxn>
                  <a:cxn ang="0">
                    <a:pos x="39" y="177"/>
                  </a:cxn>
                  <a:cxn ang="0">
                    <a:pos x="55" y="188"/>
                  </a:cxn>
                  <a:cxn ang="0">
                    <a:pos x="73" y="201"/>
                  </a:cxn>
                  <a:cxn ang="0">
                    <a:pos x="93" y="214"/>
                  </a:cxn>
                  <a:cxn ang="0">
                    <a:pos x="114" y="227"/>
                  </a:cxn>
                  <a:cxn ang="0">
                    <a:pos x="130" y="237"/>
                  </a:cxn>
                  <a:cxn ang="0">
                    <a:pos x="145" y="245"/>
                  </a:cxn>
                  <a:cxn ang="0">
                    <a:pos x="156" y="250"/>
                  </a:cxn>
                  <a:cxn ang="0">
                    <a:pos x="161" y="253"/>
                  </a:cxn>
                  <a:cxn ang="0">
                    <a:pos x="221" y="263"/>
                  </a:cxn>
                  <a:cxn ang="0">
                    <a:pos x="236" y="221"/>
                  </a:cxn>
                  <a:cxn ang="0">
                    <a:pos x="242" y="136"/>
                  </a:cxn>
                  <a:cxn ang="0">
                    <a:pos x="239" y="68"/>
                  </a:cxn>
                  <a:cxn ang="0">
                    <a:pos x="236" y="65"/>
                  </a:cxn>
                  <a:cxn ang="0">
                    <a:pos x="236" y="60"/>
                  </a:cxn>
                  <a:cxn ang="0">
                    <a:pos x="231" y="58"/>
                  </a:cxn>
                  <a:cxn ang="0">
                    <a:pos x="229" y="60"/>
                  </a:cxn>
                  <a:cxn ang="0">
                    <a:pos x="223" y="65"/>
                  </a:cxn>
                  <a:cxn ang="0">
                    <a:pos x="218" y="76"/>
                  </a:cxn>
                  <a:cxn ang="0">
                    <a:pos x="208" y="86"/>
                  </a:cxn>
                  <a:cxn ang="0">
                    <a:pos x="197" y="102"/>
                  </a:cxn>
                  <a:cxn ang="0">
                    <a:pos x="187" y="117"/>
                  </a:cxn>
                  <a:cxn ang="0">
                    <a:pos x="177" y="136"/>
                  </a:cxn>
                  <a:cxn ang="0">
                    <a:pos x="166" y="151"/>
                  </a:cxn>
                  <a:cxn ang="0">
                    <a:pos x="158" y="164"/>
                  </a:cxn>
                  <a:cxn ang="0">
                    <a:pos x="153" y="172"/>
                  </a:cxn>
                  <a:cxn ang="0">
                    <a:pos x="153" y="177"/>
                  </a:cxn>
                  <a:cxn ang="0">
                    <a:pos x="148" y="169"/>
                  </a:cxn>
                  <a:cxn ang="0">
                    <a:pos x="138" y="154"/>
                  </a:cxn>
                  <a:cxn ang="0">
                    <a:pos x="130" y="143"/>
                  </a:cxn>
                  <a:cxn ang="0">
                    <a:pos x="122" y="130"/>
                  </a:cxn>
                  <a:cxn ang="0">
                    <a:pos x="114" y="120"/>
                  </a:cxn>
                  <a:cxn ang="0">
                    <a:pos x="109" y="107"/>
                  </a:cxn>
                  <a:cxn ang="0">
                    <a:pos x="99" y="94"/>
                  </a:cxn>
                  <a:cxn ang="0">
                    <a:pos x="91" y="84"/>
                  </a:cxn>
                  <a:cxn ang="0">
                    <a:pos x="86" y="73"/>
                  </a:cxn>
                  <a:cxn ang="0">
                    <a:pos x="80" y="65"/>
                  </a:cxn>
                  <a:cxn ang="0">
                    <a:pos x="73" y="52"/>
                  </a:cxn>
                  <a:cxn ang="0">
                    <a:pos x="70" y="47"/>
                  </a:cxn>
                  <a:cxn ang="0">
                    <a:pos x="68" y="42"/>
                  </a:cxn>
                  <a:cxn ang="0">
                    <a:pos x="68" y="34"/>
                  </a:cxn>
                  <a:cxn ang="0">
                    <a:pos x="68" y="24"/>
                  </a:cxn>
                  <a:cxn ang="0">
                    <a:pos x="68" y="21"/>
                  </a:cxn>
                  <a:cxn ang="0">
                    <a:pos x="62" y="0"/>
                  </a:cxn>
                  <a:cxn ang="0">
                    <a:pos x="62" y="0"/>
                  </a:cxn>
                </a:cxnLst>
                <a:rect l="0" t="0" r="r" b="b"/>
                <a:pathLst>
                  <a:path w="242" h="263">
                    <a:moveTo>
                      <a:pt x="62" y="0"/>
                    </a:moveTo>
                    <a:lnTo>
                      <a:pt x="57" y="3"/>
                    </a:lnTo>
                    <a:lnTo>
                      <a:pt x="44" y="13"/>
                    </a:lnTo>
                    <a:lnTo>
                      <a:pt x="39" y="21"/>
                    </a:lnTo>
                    <a:lnTo>
                      <a:pt x="36" y="32"/>
                    </a:lnTo>
                    <a:lnTo>
                      <a:pt x="31" y="45"/>
                    </a:lnTo>
                    <a:lnTo>
                      <a:pt x="23" y="63"/>
                    </a:lnTo>
                    <a:lnTo>
                      <a:pt x="16" y="78"/>
                    </a:lnTo>
                    <a:lnTo>
                      <a:pt x="10" y="97"/>
                    </a:lnTo>
                    <a:lnTo>
                      <a:pt x="5" y="107"/>
                    </a:lnTo>
                    <a:lnTo>
                      <a:pt x="5" y="115"/>
                    </a:lnTo>
                    <a:lnTo>
                      <a:pt x="0" y="128"/>
                    </a:lnTo>
                    <a:lnTo>
                      <a:pt x="0" y="130"/>
                    </a:lnTo>
                    <a:lnTo>
                      <a:pt x="3" y="138"/>
                    </a:lnTo>
                    <a:lnTo>
                      <a:pt x="8" y="143"/>
                    </a:lnTo>
                    <a:lnTo>
                      <a:pt x="16" y="154"/>
                    </a:lnTo>
                    <a:lnTo>
                      <a:pt x="23" y="164"/>
                    </a:lnTo>
                    <a:lnTo>
                      <a:pt x="39" y="177"/>
                    </a:lnTo>
                    <a:lnTo>
                      <a:pt x="55" y="188"/>
                    </a:lnTo>
                    <a:lnTo>
                      <a:pt x="73" y="201"/>
                    </a:lnTo>
                    <a:lnTo>
                      <a:pt x="93" y="214"/>
                    </a:lnTo>
                    <a:lnTo>
                      <a:pt x="114" y="227"/>
                    </a:lnTo>
                    <a:lnTo>
                      <a:pt x="130" y="237"/>
                    </a:lnTo>
                    <a:lnTo>
                      <a:pt x="145" y="245"/>
                    </a:lnTo>
                    <a:lnTo>
                      <a:pt x="156" y="250"/>
                    </a:lnTo>
                    <a:lnTo>
                      <a:pt x="161" y="253"/>
                    </a:lnTo>
                    <a:lnTo>
                      <a:pt x="221" y="263"/>
                    </a:lnTo>
                    <a:lnTo>
                      <a:pt x="236" y="221"/>
                    </a:lnTo>
                    <a:lnTo>
                      <a:pt x="242" y="136"/>
                    </a:lnTo>
                    <a:lnTo>
                      <a:pt x="239" y="68"/>
                    </a:lnTo>
                    <a:lnTo>
                      <a:pt x="236" y="65"/>
                    </a:lnTo>
                    <a:lnTo>
                      <a:pt x="236" y="60"/>
                    </a:lnTo>
                    <a:lnTo>
                      <a:pt x="231" y="58"/>
                    </a:lnTo>
                    <a:lnTo>
                      <a:pt x="229" y="60"/>
                    </a:lnTo>
                    <a:lnTo>
                      <a:pt x="223" y="65"/>
                    </a:lnTo>
                    <a:lnTo>
                      <a:pt x="218" y="76"/>
                    </a:lnTo>
                    <a:lnTo>
                      <a:pt x="208" y="86"/>
                    </a:lnTo>
                    <a:lnTo>
                      <a:pt x="197" y="102"/>
                    </a:lnTo>
                    <a:lnTo>
                      <a:pt x="187" y="117"/>
                    </a:lnTo>
                    <a:lnTo>
                      <a:pt x="177" y="136"/>
                    </a:lnTo>
                    <a:lnTo>
                      <a:pt x="166" y="151"/>
                    </a:lnTo>
                    <a:lnTo>
                      <a:pt x="158" y="164"/>
                    </a:lnTo>
                    <a:lnTo>
                      <a:pt x="153" y="172"/>
                    </a:lnTo>
                    <a:lnTo>
                      <a:pt x="153" y="177"/>
                    </a:lnTo>
                    <a:lnTo>
                      <a:pt x="148" y="169"/>
                    </a:lnTo>
                    <a:lnTo>
                      <a:pt x="138" y="154"/>
                    </a:lnTo>
                    <a:lnTo>
                      <a:pt x="130" y="143"/>
                    </a:lnTo>
                    <a:lnTo>
                      <a:pt x="122" y="130"/>
                    </a:lnTo>
                    <a:lnTo>
                      <a:pt x="114" y="120"/>
                    </a:lnTo>
                    <a:lnTo>
                      <a:pt x="109" y="107"/>
                    </a:lnTo>
                    <a:lnTo>
                      <a:pt x="99" y="94"/>
                    </a:lnTo>
                    <a:lnTo>
                      <a:pt x="91" y="84"/>
                    </a:lnTo>
                    <a:lnTo>
                      <a:pt x="86" y="73"/>
                    </a:lnTo>
                    <a:lnTo>
                      <a:pt x="80" y="65"/>
                    </a:lnTo>
                    <a:lnTo>
                      <a:pt x="73" y="52"/>
                    </a:lnTo>
                    <a:lnTo>
                      <a:pt x="70" y="47"/>
                    </a:lnTo>
                    <a:lnTo>
                      <a:pt x="68" y="42"/>
                    </a:lnTo>
                    <a:lnTo>
                      <a:pt x="68" y="34"/>
                    </a:lnTo>
                    <a:lnTo>
                      <a:pt x="68" y="24"/>
                    </a:lnTo>
                    <a:lnTo>
                      <a:pt x="68" y="21"/>
                    </a:lnTo>
                    <a:lnTo>
                      <a:pt x="62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8A8AA8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" name="Freeform 56"/>
              <p:cNvSpPr>
                <a:spLocks/>
              </p:cNvSpPr>
              <p:nvPr/>
            </p:nvSpPr>
            <p:spPr bwMode="auto">
              <a:xfrm>
                <a:off x="4065" y="2116"/>
                <a:ext cx="156" cy="192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57" y="0"/>
                  </a:cxn>
                  <a:cxn ang="0">
                    <a:pos x="50" y="8"/>
                  </a:cxn>
                  <a:cxn ang="0">
                    <a:pos x="44" y="10"/>
                  </a:cxn>
                  <a:cxn ang="0">
                    <a:pos x="42" y="18"/>
                  </a:cxn>
                  <a:cxn ang="0">
                    <a:pos x="37" y="31"/>
                  </a:cxn>
                  <a:cxn ang="0">
                    <a:pos x="31" y="44"/>
                  </a:cxn>
                  <a:cxn ang="0">
                    <a:pos x="24" y="54"/>
                  </a:cxn>
                  <a:cxn ang="0">
                    <a:pos x="18" y="73"/>
                  </a:cxn>
                  <a:cxn ang="0">
                    <a:pos x="13" y="88"/>
                  </a:cxn>
                  <a:cxn ang="0">
                    <a:pos x="8" y="104"/>
                  </a:cxn>
                  <a:cxn ang="0">
                    <a:pos x="3" y="114"/>
                  </a:cxn>
                  <a:cxn ang="0">
                    <a:pos x="0" y="125"/>
                  </a:cxn>
                  <a:cxn ang="0">
                    <a:pos x="0" y="132"/>
                  </a:cxn>
                  <a:cxn ang="0">
                    <a:pos x="0" y="138"/>
                  </a:cxn>
                  <a:cxn ang="0">
                    <a:pos x="0" y="140"/>
                  </a:cxn>
                  <a:cxn ang="0">
                    <a:pos x="8" y="151"/>
                  </a:cxn>
                  <a:cxn ang="0">
                    <a:pos x="11" y="156"/>
                  </a:cxn>
                  <a:cxn ang="0">
                    <a:pos x="21" y="161"/>
                  </a:cxn>
                  <a:cxn ang="0">
                    <a:pos x="29" y="166"/>
                  </a:cxn>
                  <a:cxn ang="0">
                    <a:pos x="44" y="171"/>
                  </a:cxn>
                  <a:cxn ang="0">
                    <a:pos x="60" y="174"/>
                  </a:cxn>
                  <a:cxn ang="0">
                    <a:pos x="78" y="177"/>
                  </a:cxn>
                  <a:cxn ang="0">
                    <a:pos x="96" y="182"/>
                  </a:cxn>
                  <a:cxn ang="0">
                    <a:pos x="115" y="184"/>
                  </a:cxn>
                  <a:cxn ang="0">
                    <a:pos x="130" y="187"/>
                  </a:cxn>
                  <a:cxn ang="0">
                    <a:pos x="143" y="190"/>
                  </a:cxn>
                  <a:cxn ang="0">
                    <a:pos x="154" y="190"/>
                  </a:cxn>
                  <a:cxn ang="0">
                    <a:pos x="156" y="192"/>
                  </a:cxn>
                  <a:cxn ang="0">
                    <a:pos x="60" y="0"/>
                  </a:cxn>
                  <a:cxn ang="0">
                    <a:pos x="60" y="0"/>
                  </a:cxn>
                </a:cxnLst>
                <a:rect l="0" t="0" r="r" b="b"/>
                <a:pathLst>
                  <a:path w="156" h="192">
                    <a:moveTo>
                      <a:pt x="60" y="0"/>
                    </a:moveTo>
                    <a:lnTo>
                      <a:pt x="57" y="0"/>
                    </a:lnTo>
                    <a:lnTo>
                      <a:pt x="50" y="8"/>
                    </a:lnTo>
                    <a:lnTo>
                      <a:pt x="44" y="10"/>
                    </a:lnTo>
                    <a:lnTo>
                      <a:pt x="42" y="18"/>
                    </a:lnTo>
                    <a:lnTo>
                      <a:pt x="37" y="31"/>
                    </a:lnTo>
                    <a:lnTo>
                      <a:pt x="31" y="44"/>
                    </a:lnTo>
                    <a:lnTo>
                      <a:pt x="24" y="54"/>
                    </a:lnTo>
                    <a:lnTo>
                      <a:pt x="18" y="73"/>
                    </a:lnTo>
                    <a:lnTo>
                      <a:pt x="13" y="88"/>
                    </a:lnTo>
                    <a:lnTo>
                      <a:pt x="8" y="104"/>
                    </a:lnTo>
                    <a:lnTo>
                      <a:pt x="3" y="114"/>
                    </a:lnTo>
                    <a:lnTo>
                      <a:pt x="0" y="125"/>
                    </a:lnTo>
                    <a:lnTo>
                      <a:pt x="0" y="132"/>
                    </a:lnTo>
                    <a:lnTo>
                      <a:pt x="0" y="138"/>
                    </a:lnTo>
                    <a:lnTo>
                      <a:pt x="0" y="140"/>
                    </a:lnTo>
                    <a:lnTo>
                      <a:pt x="8" y="151"/>
                    </a:lnTo>
                    <a:lnTo>
                      <a:pt x="11" y="156"/>
                    </a:lnTo>
                    <a:lnTo>
                      <a:pt x="21" y="161"/>
                    </a:lnTo>
                    <a:lnTo>
                      <a:pt x="29" y="166"/>
                    </a:lnTo>
                    <a:lnTo>
                      <a:pt x="44" y="171"/>
                    </a:lnTo>
                    <a:lnTo>
                      <a:pt x="60" y="174"/>
                    </a:lnTo>
                    <a:lnTo>
                      <a:pt x="78" y="177"/>
                    </a:lnTo>
                    <a:lnTo>
                      <a:pt x="96" y="182"/>
                    </a:lnTo>
                    <a:lnTo>
                      <a:pt x="115" y="184"/>
                    </a:lnTo>
                    <a:lnTo>
                      <a:pt x="130" y="187"/>
                    </a:lnTo>
                    <a:lnTo>
                      <a:pt x="143" y="190"/>
                    </a:lnTo>
                    <a:lnTo>
                      <a:pt x="154" y="190"/>
                    </a:lnTo>
                    <a:lnTo>
                      <a:pt x="156" y="192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404740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5" name="Freeform 57"/>
              <p:cNvSpPr>
                <a:spLocks/>
              </p:cNvSpPr>
              <p:nvPr/>
            </p:nvSpPr>
            <p:spPr bwMode="auto">
              <a:xfrm>
                <a:off x="4354" y="3304"/>
                <a:ext cx="244" cy="538"/>
              </a:xfrm>
              <a:custGeom>
                <a:avLst/>
                <a:gdLst/>
                <a:ahLst/>
                <a:cxnLst>
                  <a:cxn ang="0">
                    <a:pos x="223" y="49"/>
                  </a:cxn>
                  <a:cxn ang="0">
                    <a:pos x="234" y="73"/>
                  </a:cxn>
                  <a:cxn ang="0">
                    <a:pos x="242" y="109"/>
                  </a:cxn>
                  <a:cxn ang="0">
                    <a:pos x="244" y="130"/>
                  </a:cxn>
                  <a:cxn ang="0">
                    <a:pos x="244" y="153"/>
                  </a:cxn>
                  <a:cxn ang="0">
                    <a:pos x="239" y="177"/>
                  </a:cxn>
                  <a:cxn ang="0">
                    <a:pos x="234" y="203"/>
                  </a:cxn>
                  <a:cxn ang="0">
                    <a:pos x="223" y="226"/>
                  </a:cxn>
                  <a:cxn ang="0">
                    <a:pos x="216" y="252"/>
                  </a:cxn>
                  <a:cxn ang="0">
                    <a:pos x="205" y="278"/>
                  </a:cxn>
                  <a:cxn ang="0">
                    <a:pos x="195" y="301"/>
                  </a:cxn>
                  <a:cxn ang="0">
                    <a:pos x="182" y="325"/>
                  </a:cxn>
                  <a:cxn ang="0">
                    <a:pos x="174" y="348"/>
                  </a:cxn>
                  <a:cxn ang="0">
                    <a:pos x="158" y="387"/>
                  </a:cxn>
                  <a:cxn ang="0">
                    <a:pos x="151" y="416"/>
                  </a:cxn>
                  <a:cxn ang="0">
                    <a:pos x="145" y="431"/>
                  </a:cxn>
                  <a:cxn ang="0">
                    <a:pos x="145" y="439"/>
                  </a:cxn>
                  <a:cxn ang="0">
                    <a:pos x="145" y="496"/>
                  </a:cxn>
                  <a:cxn ang="0">
                    <a:pos x="127" y="496"/>
                  </a:cxn>
                  <a:cxn ang="0">
                    <a:pos x="96" y="507"/>
                  </a:cxn>
                  <a:cxn ang="0">
                    <a:pos x="73" y="517"/>
                  </a:cxn>
                  <a:cxn ang="0">
                    <a:pos x="41" y="533"/>
                  </a:cxn>
                  <a:cxn ang="0">
                    <a:pos x="0" y="496"/>
                  </a:cxn>
                  <a:cxn ang="0">
                    <a:pos x="10" y="473"/>
                  </a:cxn>
                  <a:cxn ang="0">
                    <a:pos x="18" y="447"/>
                  </a:cxn>
                  <a:cxn ang="0">
                    <a:pos x="26" y="416"/>
                  </a:cxn>
                  <a:cxn ang="0">
                    <a:pos x="18" y="377"/>
                  </a:cxn>
                  <a:cxn ang="0">
                    <a:pos x="15" y="353"/>
                  </a:cxn>
                  <a:cxn ang="0">
                    <a:pos x="10" y="330"/>
                  </a:cxn>
                  <a:cxn ang="0">
                    <a:pos x="5" y="304"/>
                  </a:cxn>
                  <a:cxn ang="0">
                    <a:pos x="2" y="278"/>
                  </a:cxn>
                  <a:cxn ang="0">
                    <a:pos x="0" y="244"/>
                  </a:cxn>
                  <a:cxn ang="0">
                    <a:pos x="2" y="213"/>
                  </a:cxn>
                  <a:cxn ang="0">
                    <a:pos x="2" y="177"/>
                  </a:cxn>
                  <a:cxn ang="0">
                    <a:pos x="5" y="140"/>
                  </a:cxn>
                  <a:cxn ang="0">
                    <a:pos x="10" y="104"/>
                  </a:cxn>
                  <a:cxn ang="0">
                    <a:pos x="15" y="73"/>
                  </a:cxn>
                  <a:cxn ang="0">
                    <a:pos x="18" y="41"/>
                  </a:cxn>
                  <a:cxn ang="0">
                    <a:pos x="26" y="18"/>
                  </a:cxn>
                  <a:cxn ang="0">
                    <a:pos x="31" y="0"/>
                  </a:cxn>
                  <a:cxn ang="0">
                    <a:pos x="218" y="41"/>
                  </a:cxn>
                </a:cxnLst>
                <a:rect l="0" t="0" r="r" b="b"/>
                <a:pathLst>
                  <a:path w="244" h="538">
                    <a:moveTo>
                      <a:pt x="218" y="41"/>
                    </a:moveTo>
                    <a:lnTo>
                      <a:pt x="223" y="49"/>
                    </a:lnTo>
                    <a:lnTo>
                      <a:pt x="229" y="60"/>
                    </a:lnTo>
                    <a:lnTo>
                      <a:pt x="234" y="73"/>
                    </a:lnTo>
                    <a:lnTo>
                      <a:pt x="236" y="88"/>
                    </a:lnTo>
                    <a:lnTo>
                      <a:pt x="242" y="109"/>
                    </a:lnTo>
                    <a:lnTo>
                      <a:pt x="242" y="117"/>
                    </a:lnTo>
                    <a:lnTo>
                      <a:pt x="244" y="130"/>
                    </a:lnTo>
                    <a:lnTo>
                      <a:pt x="244" y="140"/>
                    </a:lnTo>
                    <a:lnTo>
                      <a:pt x="244" y="153"/>
                    </a:lnTo>
                    <a:lnTo>
                      <a:pt x="242" y="166"/>
                    </a:lnTo>
                    <a:lnTo>
                      <a:pt x="239" y="177"/>
                    </a:lnTo>
                    <a:lnTo>
                      <a:pt x="236" y="187"/>
                    </a:lnTo>
                    <a:lnTo>
                      <a:pt x="234" y="203"/>
                    </a:lnTo>
                    <a:lnTo>
                      <a:pt x="229" y="213"/>
                    </a:lnTo>
                    <a:lnTo>
                      <a:pt x="223" y="226"/>
                    </a:lnTo>
                    <a:lnTo>
                      <a:pt x="221" y="239"/>
                    </a:lnTo>
                    <a:lnTo>
                      <a:pt x="216" y="252"/>
                    </a:lnTo>
                    <a:lnTo>
                      <a:pt x="210" y="265"/>
                    </a:lnTo>
                    <a:lnTo>
                      <a:pt x="205" y="278"/>
                    </a:lnTo>
                    <a:lnTo>
                      <a:pt x="200" y="288"/>
                    </a:lnTo>
                    <a:lnTo>
                      <a:pt x="195" y="301"/>
                    </a:lnTo>
                    <a:lnTo>
                      <a:pt x="187" y="314"/>
                    </a:lnTo>
                    <a:lnTo>
                      <a:pt x="182" y="325"/>
                    </a:lnTo>
                    <a:lnTo>
                      <a:pt x="177" y="338"/>
                    </a:lnTo>
                    <a:lnTo>
                      <a:pt x="174" y="348"/>
                    </a:lnTo>
                    <a:lnTo>
                      <a:pt x="164" y="366"/>
                    </a:lnTo>
                    <a:lnTo>
                      <a:pt x="158" y="387"/>
                    </a:lnTo>
                    <a:lnTo>
                      <a:pt x="153" y="400"/>
                    </a:lnTo>
                    <a:lnTo>
                      <a:pt x="151" y="416"/>
                    </a:lnTo>
                    <a:lnTo>
                      <a:pt x="145" y="424"/>
                    </a:lnTo>
                    <a:lnTo>
                      <a:pt x="145" y="431"/>
                    </a:lnTo>
                    <a:lnTo>
                      <a:pt x="145" y="437"/>
                    </a:lnTo>
                    <a:lnTo>
                      <a:pt x="145" y="439"/>
                    </a:lnTo>
                    <a:lnTo>
                      <a:pt x="148" y="499"/>
                    </a:lnTo>
                    <a:lnTo>
                      <a:pt x="145" y="496"/>
                    </a:lnTo>
                    <a:lnTo>
                      <a:pt x="138" y="496"/>
                    </a:lnTo>
                    <a:lnTo>
                      <a:pt x="127" y="496"/>
                    </a:lnTo>
                    <a:lnTo>
                      <a:pt x="109" y="504"/>
                    </a:lnTo>
                    <a:lnTo>
                      <a:pt x="96" y="507"/>
                    </a:lnTo>
                    <a:lnTo>
                      <a:pt x="86" y="512"/>
                    </a:lnTo>
                    <a:lnTo>
                      <a:pt x="73" y="517"/>
                    </a:lnTo>
                    <a:lnTo>
                      <a:pt x="60" y="522"/>
                    </a:lnTo>
                    <a:lnTo>
                      <a:pt x="41" y="533"/>
                    </a:lnTo>
                    <a:lnTo>
                      <a:pt x="36" y="538"/>
                    </a:lnTo>
                    <a:lnTo>
                      <a:pt x="0" y="496"/>
                    </a:lnTo>
                    <a:lnTo>
                      <a:pt x="2" y="489"/>
                    </a:lnTo>
                    <a:lnTo>
                      <a:pt x="10" y="473"/>
                    </a:lnTo>
                    <a:lnTo>
                      <a:pt x="15" y="460"/>
                    </a:lnTo>
                    <a:lnTo>
                      <a:pt x="18" y="447"/>
                    </a:lnTo>
                    <a:lnTo>
                      <a:pt x="23" y="431"/>
                    </a:lnTo>
                    <a:lnTo>
                      <a:pt x="26" y="416"/>
                    </a:lnTo>
                    <a:lnTo>
                      <a:pt x="23" y="395"/>
                    </a:lnTo>
                    <a:lnTo>
                      <a:pt x="18" y="377"/>
                    </a:lnTo>
                    <a:lnTo>
                      <a:pt x="15" y="366"/>
                    </a:lnTo>
                    <a:lnTo>
                      <a:pt x="15" y="353"/>
                    </a:lnTo>
                    <a:lnTo>
                      <a:pt x="10" y="343"/>
                    </a:lnTo>
                    <a:lnTo>
                      <a:pt x="10" y="330"/>
                    </a:lnTo>
                    <a:lnTo>
                      <a:pt x="8" y="317"/>
                    </a:lnTo>
                    <a:lnTo>
                      <a:pt x="5" y="304"/>
                    </a:lnTo>
                    <a:lnTo>
                      <a:pt x="2" y="291"/>
                    </a:lnTo>
                    <a:lnTo>
                      <a:pt x="2" y="278"/>
                    </a:lnTo>
                    <a:lnTo>
                      <a:pt x="2" y="260"/>
                    </a:lnTo>
                    <a:lnTo>
                      <a:pt x="0" y="244"/>
                    </a:lnTo>
                    <a:lnTo>
                      <a:pt x="0" y="229"/>
                    </a:lnTo>
                    <a:lnTo>
                      <a:pt x="2" y="213"/>
                    </a:lnTo>
                    <a:lnTo>
                      <a:pt x="2" y="195"/>
                    </a:lnTo>
                    <a:lnTo>
                      <a:pt x="2" y="177"/>
                    </a:lnTo>
                    <a:lnTo>
                      <a:pt x="2" y="158"/>
                    </a:lnTo>
                    <a:lnTo>
                      <a:pt x="5" y="140"/>
                    </a:lnTo>
                    <a:lnTo>
                      <a:pt x="5" y="122"/>
                    </a:lnTo>
                    <a:lnTo>
                      <a:pt x="10" y="104"/>
                    </a:lnTo>
                    <a:lnTo>
                      <a:pt x="10" y="86"/>
                    </a:lnTo>
                    <a:lnTo>
                      <a:pt x="15" y="73"/>
                    </a:lnTo>
                    <a:lnTo>
                      <a:pt x="18" y="54"/>
                    </a:lnTo>
                    <a:lnTo>
                      <a:pt x="18" y="41"/>
                    </a:lnTo>
                    <a:lnTo>
                      <a:pt x="21" y="28"/>
                    </a:lnTo>
                    <a:lnTo>
                      <a:pt x="26" y="18"/>
                    </a:lnTo>
                    <a:lnTo>
                      <a:pt x="28" y="2"/>
                    </a:lnTo>
                    <a:lnTo>
                      <a:pt x="31" y="0"/>
                    </a:lnTo>
                    <a:lnTo>
                      <a:pt x="218" y="41"/>
                    </a:lnTo>
                    <a:lnTo>
                      <a:pt x="218" y="41"/>
                    </a:lnTo>
                    <a:close/>
                  </a:path>
                </a:pathLst>
              </a:custGeom>
              <a:solidFill>
                <a:srgbClr val="B8B8D9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6" name="Freeform 58"/>
              <p:cNvSpPr>
                <a:spLocks/>
              </p:cNvSpPr>
              <p:nvPr/>
            </p:nvSpPr>
            <p:spPr bwMode="auto">
              <a:xfrm>
                <a:off x="3982" y="3340"/>
                <a:ext cx="229" cy="512"/>
              </a:xfrm>
              <a:custGeom>
                <a:avLst/>
                <a:gdLst/>
                <a:ahLst/>
                <a:cxnLst>
                  <a:cxn ang="0">
                    <a:pos x="195" y="18"/>
                  </a:cxn>
                  <a:cxn ang="0">
                    <a:pos x="205" y="42"/>
                  </a:cxn>
                  <a:cxn ang="0">
                    <a:pos x="213" y="68"/>
                  </a:cxn>
                  <a:cxn ang="0">
                    <a:pos x="218" y="91"/>
                  </a:cxn>
                  <a:cxn ang="0">
                    <a:pos x="226" y="115"/>
                  </a:cxn>
                  <a:cxn ang="0">
                    <a:pos x="226" y="135"/>
                  </a:cxn>
                  <a:cxn ang="0">
                    <a:pos x="224" y="167"/>
                  </a:cxn>
                  <a:cxn ang="0">
                    <a:pos x="211" y="206"/>
                  </a:cxn>
                  <a:cxn ang="0">
                    <a:pos x="190" y="242"/>
                  </a:cxn>
                  <a:cxn ang="0">
                    <a:pos x="177" y="273"/>
                  </a:cxn>
                  <a:cxn ang="0">
                    <a:pos x="169" y="294"/>
                  </a:cxn>
                  <a:cxn ang="0">
                    <a:pos x="161" y="320"/>
                  </a:cxn>
                  <a:cxn ang="0">
                    <a:pos x="156" y="343"/>
                  </a:cxn>
                  <a:cxn ang="0">
                    <a:pos x="156" y="372"/>
                  </a:cxn>
                  <a:cxn ang="0">
                    <a:pos x="156" y="398"/>
                  </a:cxn>
                  <a:cxn ang="0">
                    <a:pos x="156" y="421"/>
                  </a:cxn>
                  <a:cxn ang="0">
                    <a:pos x="156" y="440"/>
                  </a:cxn>
                  <a:cxn ang="0">
                    <a:pos x="159" y="460"/>
                  </a:cxn>
                  <a:cxn ang="0">
                    <a:pos x="153" y="466"/>
                  </a:cxn>
                  <a:cxn ang="0">
                    <a:pos x="130" y="486"/>
                  </a:cxn>
                  <a:cxn ang="0">
                    <a:pos x="114" y="507"/>
                  </a:cxn>
                  <a:cxn ang="0">
                    <a:pos x="42" y="512"/>
                  </a:cxn>
                  <a:cxn ang="0">
                    <a:pos x="26" y="489"/>
                  </a:cxn>
                  <a:cxn ang="0">
                    <a:pos x="34" y="473"/>
                  </a:cxn>
                  <a:cxn ang="0">
                    <a:pos x="36" y="447"/>
                  </a:cxn>
                  <a:cxn ang="0">
                    <a:pos x="39" y="421"/>
                  </a:cxn>
                  <a:cxn ang="0">
                    <a:pos x="39" y="414"/>
                  </a:cxn>
                  <a:cxn ang="0">
                    <a:pos x="34" y="388"/>
                  </a:cxn>
                  <a:cxn ang="0">
                    <a:pos x="29" y="359"/>
                  </a:cxn>
                  <a:cxn ang="0">
                    <a:pos x="26" y="336"/>
                  </a:cxn>
                  <a:cxn ang="0">
                    <a:pos x="21" y="315"/>
                  </a:cxn>
                  <a:cxn ang="0">
                    <a:pos x="18" y="294"/>
                  </a:cxn>
                  <a:cxn ang="0">
                    <a:pos x="13" y="273"/>
                  </a:cxn>
                  <a:cxn ang="0">
                    <a:pos x="10" y="252"/>
                  </a:cxn>
                  <a:cxn ang="0">
                    <a:pos x="5" y="229"/>
                  </a:cxn>
                  <a:cxn ang="0">
                    <a:pos x="3" y="195"/>
                  </a:cxn>
                  <a:cxn ang="0">
                    <a:pos x="0" y="159"/>
                  </a:cxn>
                  <a:cxn ang="0">
                    <a:pos x="3" y="128"/>
                  </a:cxn>
                  <a:cxn ang="0">
                    <a:pos x="5" y="104"/>
                  </a:cxn>
                  <a:cxn ang="0">
                    <a:pos x="5" y="78"/>
                  </a:cxn>
                  <a:cxn ang="0">
                    <a:pos x="10" y="57"/>
                  </a:cxn>
                  <a:cxn ang="0">
                    <a:pos x="16" y="26"/>
                  </a:cxn>
                  <a:cxn ang="0">
                    <a:pos x="21" y="0"/>
                  </a:cxn>
                  <a:cxn ang="0">
                    <a:pos x="195" y="16"/>
                  </a:cxn>
                </a:cxnLst>
                <a:rect l="0" t="0" r="r" b="b"/>
                <a:pathLst>
                  <a:path w="229" h="512">
                    <a:moveTo>
                      <a:pt x="195" y="16"/>
                    </a:moveTo>
                    <a:lnTo>
                      <a:pt x="195" y="18"/>
                    </a:lnTo>
                    <a:lnTo>
                      <a:pt x="198" y="29"/>
                    </a:lnTo>
                    <a:lnTo>
                      <a:pt x="205" y="42"/>
                    </a:lnTo>
                    <a:lnTo>
                      <a:pt x="211" y="60"/>
                    </a:lnTo>
                    <a:lnTo>
                      <a:pt x="213" y="68"/>
                    </a:lnTo>
                    <a:lnTo>
                      <a:pt x="218" y="78"/>
                    </a:lnTo>
                    <a:lnTo>
                      <a:pt x="218" y="91"/>
                    </a:lnTo>
                    <a:lnTo>
                      <a:pt x="224" y="102"/>
                    </a:lnTo>
                    <a:lnTo>
                      <a:pt x="226" y="115"/>
                    </a:lnTo>
                    <a:lnTo>
                      <a:pt x="226" y="125"/>
                    </a:lnTo>
                    <a:lnTo>
                      <a:pt x="226" y="135"/>
                    </a:lnTo>
                    <a:lnTo>
                      <a:pt x="229" y="148"/>
                    </a:lnTo>
                    <a:lnTo>
                      <a:pt x="224" y="167"/>
                    </a:lnTo>
                    <a:lnTo>
                      <a:pt x="218" y="187"/>
                    </a:lnTo>
                    <a:lnTo>
                      <a:pt x="211" y="206"/>
                    </a:lnTo>
                    <a:lnTo>
                      <a:pt x="203" y="224"/>
                    </a:lnTo>
                    <a:lnTo>
                      <a:pt x="190" y="242"/>
                    </a:lnTo>
                    <a:lnTo>
                      <a:pt x="182" y="263"/>
                    </a:lnTo>
                    <a:lnTo>
                      <a:pt x="177" y="273"/>
                    </a:lnTo>
                    <a:lnTo>
                      <a:pt x="172" y="284"/>
                    </a:lnTo>
                    <a:lnTo>
                      <a:pt x="169" y="294"/>
                    </a:lnTo>
                    <a:lnTo>
                      <a:pt x="166" y="310"/>
                    </a:lnTo>
                    <a:lnTo>
                      <a:pt x="161" y="320"/>
                    </a:lnTo>
                    <a:lnTo>
                      <a:pt x="159" y="333"/>
                    </a:lnTo>
                    <a:lnTo>
                      <a:pt x="156" y="343"/>
                    </a:lnTo>
                    <a:lnTo>
                      <a:pt x="156" y="359"/>
                    </a:lnTo>
                    <a:lnTo>
                      <a:pt x="156" y="372"/>
                    </a:lnTo>
                    <a:lnTo>
                      <a:pt x="156" y="385"/>
                    </a:lnTo>
                    <a:lnTo>
                      <a:pt x="156" y="398"/>
                    </a:lnTo>
                    <a:lnTo>
                      <a:pt x="156" y="411"/>
                    </a:lnTo>
                    <a:lnTo>
                      <a:pt x="156" y="421"/>
                    </a:lnTo>
                    <a:lnTo>
                      <a:pt x="156" y="432"/>
                    </a:lnTo>
                    <a:lnTo>
                      <a:pt x="156" y="440"/>
                    </a:lnTo>
                    <a:lnTo>
                      <a:pt x="159" y="450"/>
                    </a:lnTo>
                    <a:lnTo>
                      <a:pt x="159" y="460"/>
                    </a:lnTo>
                    <a:lnTo>
                      <a:pt x="161" y="466"/>
                    </a:lnTo>
                    <a:lnTo>
                      <a:pt x="153" y="466"/>
                    </a:lnTo>
                    <a:lnTo>
                      <a:pt x="140" y="479"/>
                    </a:lnTo>
                    <a:lnTo>
                      <a:pt x="130" y="486"/>
                    </a:lnTo>
                    <a:lnTo>
                      <a:pt x="122" y="499"/>
                    </a:lnTo>
                    <a:lnTo>
                      <a:pt x="114" y="507"/>
                    </a:lnTo>
                    <a:lnTo>
                      <a:pt x="114" y="512"/>
                    </a:lnTo>
                    <a:lnTo>
                      <a:pt x="42" y="512"/>
                    </a:lnTo>
                    <a:lnTo>
                      <a:pt x="26" y="492"/>
                    </a:lnTo>
                    <a:lnTo>
                      <a:pt x="26" y="489"/>
                    </a:lnTo>
                    <a:lnTo>
                      <a:pt x="29" y="484"/>
                    </a:lnTo>
                    <a:lnTo>
                      <a:pt x="34" y="473"/>
                    </a:lnTo>
                    <a:lnTo>
                      <a:pt x="36" y="463"/>
                    </a:lnTo>
                    <a:lnTo>
                      <a:pt x="36" y="447"/>
                    </a:lnTo>
                    <a:lnTo>
                      <a:pt x="39" y="432"/>
                    </a:lnTo>
                    <a:lnTo>
                      <a:pt x="39" y="421"/>
                    </a:lnTo>
                    <a:lnTo>
                      <a:pt x="42" y="416"/>
                    </a:lnTo>
                    <a:lnTo>
                      <a:pt x="39" y="414"/>
                    </a:lnTo>
                    <a:lnTo>
                      <a:pt x="36" y="403"/>
                    </a:lnTo>
                    <a:lnTo>
                      <a:pt x="34" y="388"/>
                    </a:lnTo>
                    <a:lnTo>
                      <a:pt x="34" y="372"/>
                    </a:lnTo>
                    <a:lnTo>
                      <a:pt x="29" y="359"/>
                    </a:lnTo>
                    <a:lnTo>
                      <a:pt x="29" y="349"/>
                    </a:lnTo>
                    <a:lnTo>
                      <a:pt x="26" y="336"/>
                    </a:lnTo>
                    <a:lnTo>
                      <a:pt x="26" y="328"/>
                    </a:lnTo>
                    <a:lnTo>
                      <a:pt x="21" y="315"/>
                    </a:lnTo>
                    <a:lnTo>
                      <a:pt x="21" y="304"/>
                    </a:lnTo>
                    <a:lnTo>
                      <a:pt x="18" y="294"/>
                    </a:lnTo>
                    <a:lnTo>
                      <a:pt x="18" y="286"/>
                    </a:lnTo>
                    <a:lnTo>
                      <a:pt x="13" y="273"/>
                    </a:lnTo>
                    <a:lnTo>
                      <a:pt x="13" y="263"/>
                    </a:lnTo>
                    <a:lnTo>
                      <a:pt x="10" y="252"/>
                    </a:lnTo>
                    <a:lnTo>
                      <a:pt x="10" y="245"/>
                    </a:lnTo>
                    <a:lnTo>
                      <a:pt x="5" y="229"/>
                    </a:lnTo>
                    <a:lnTo>
                      <a:pt x="5" y="213"/>
                    </a:lnTo>
                    <a:lnTo>
                      <a:pt x="3" y="195"/>
                    </a:lnTo>
                    <a:lnTo>
                      <a:pt x="0" y="180"/>
                    </a:lnTo>
                    <a:lnTo>
                      <a:pt x="0" y="159"/>
                    </a:lnTo>
                    <a:lnTo>
                      <a:pt x="3" y="141"/>
                    </a:lnTo>
                    <a:lnTo>
                      <a:pt x="3" y="128"/>
                    </a:lnTo>
                    <a:lnTo>
                      <a:pt x="3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5" y="78"/>
                    </a:lnTo>
                    <a:lnTo>
                      <a:pt x="10" y="68"/>
                    </a:lnTo>
                    <a:lnTo>
                      <a:pt x="10" y="57"/>
                    </a:lnTo>
                    <a:lnTo>
                      <a:pt x="13" y="47"/>
                    </a:lnTo>
                    <a:lnTo>
                      <a:pt x="16" y="26"/>
                    </a:lnTo>
                    <a:lnTo>
                      <a:pt x="18" y="13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195" y="16"/>
                    </a:lnTo>
                    <a:lnTo>
                      <a:pt x="195" y="16"/>
                    </a:lnTo>
                    <a:close/>
                  </a:path>
                </a:pathLst>
              </a:custGeom>
              <a:solidFill>
                <a:srgbClr val="B8B8D9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7" name="Freeform 59"/>
              <p:cNvSpPr>
                <a:spLocks/>
              </p:cNvSpPr>
              <p:nvPr/>
            </p:nvSpPr>
            <p:spPr bwMode="auto">
              <a:xfrm>
                <a:off x="3917" y="2755"/>
                <a:ext cx="679" cy="614"/>
              </a:xfrm>
              <a:custGeom>
                <a:avLst/>
                <a:gdLst/>
                <a:ahLst/>
                <a:cxnLst>
                  <a:cxn ang="0">
                    <a:pos x="70" y="123"/>
                  </a:cxn>
                  <a:cxn ang="0">
                    <a:pos x="68" y="130"/>
                  </a:cxn>
                  <a:cxn ang="0">
                    <a:pos x="60" y="164"/>
                  </a:cxn>
                  <a:cxn ang="0">
                    <a:pos x="55" y="182"/>
                  </a:cxn>
                  <a:cxn ang="0">
                    <a:pos x="49" y="206"/>
                  </a:cxn>
                  <a:cxn ang="0">
                    <a:pos x="42" y="229"/>
                  </a:cxn>
                  <a:cxn ang="0">
                    <a:pos x="39" y="258"/>
                  </a:cxn>
                  <a:cxn ang="0">
                    <a:pos x="31" y="279"/>
                  </a:cxn>
                  <a:cxn ang="0">
                    <a:pos x="24" y="305"/>
                  </a:cxn>
                  <a:cxn ang="0">
                    <a:pos x="18" y="325"/>
                  </a:cxn>
                  <a:cxn ang="0">
                    <a:pos x="13" y="346"/>
                  </a:cxn>
                  <a:cxn ang="0">
                    <a:pos x="5" y="377"/>
                  </a:cxn>
                  <a:cxn ang="0">
                    <a:pos x="3" y="390"/>
                  </a:cxn>
                  <a:cxn ang="0">
                    <a:pos x="0" y="396"/>
                  </a:cxn>
                  <a:cxn ang="0">
                    <a:pos x="3" y="416"/>
                  </a:cxn>
                  <a:cxn ang="0">
                    <a:pos x="13" y="445"/>
                  </a:cxn>
                  <a:cxn ang="0">
                    <a:pos x="21" y="463"/>
                  </a:cxn>
                  <a:cxn ang="0">
                    <a:pos x="21" y="474"/>
                  </a:cxn>
                  <a:cxn ang="0">
                    <a:pos x="21" y="497"/>
                  </a:cxn>
                  <a:cxn ang="0">
                    <a:pos x="16" y="531"/>
                  </a:cxn>
                  <a:cxn ang="0">
                    <a:pos x="44" y="562"/>
                  </a:cxn>
                  <a:cxn ang="0">
                    <a:pos x="55" y="580"/>
                  </a:cxn>
                  <a:cxn ang="0">
                    <a:pos x="60" y="590"/>
                  </a:cxn>
                  <a:cxn ang="0">
                    <a:pos x="62" y="601"/>
                  </a:cxn>
                  <a:cxn ang="0">
                    <a:pos x="78" y="614"/>
                  </a:cxn>
                  <a:cxn ang="0">
                    <a:pos x="88" y="609"/>
                  </a:cxn>
                  <a:cxn ang="0">
                    <a:pos x="114" y="601"/>
                  </a:cxn>
                  <a:cxn ang="0">
                    <a:pos x="151" y="585"/>
                  </a:cxn>
                  <a:cxn ang="0">
                    <a:pos x="169" y="577"/>
                  </a:cxn>
                  <a:cxn ang="0">
                    <a:pos x="192" y="572"/>
                  </a:cxn>
                  <a:cxn ang="0">
                    <a:pos x="231" y="557"/>
                  </a:cxn>
                  <a:cxn ang="0">
                    <a:pos x="268" y="544"/>
                  </a:cxn>
                  <a:cxn ang="0">
                    <a:pos x="291" y="536"/>
                  </a:cxn>
                  <a:cxn ang="0">
                    <a:pos x="302" y="533"/>
                  </a:cxn>
                  <a:cxn ang="0">
                    <a:pos x="328" y="102"/>
                  </a:cxn>
                  <a:cxn ang="0">
                    <a:pos x="341" y="130"/>
                  </a:cxn>
                  <a:cxn ang="0">
                    <a:pos x="351" y="156"/>
                  </a:cxn>
                  <a:cxn ang="0">
                    <a:pos x="361" y="190"/>
                  </a:cxn>
                  <a:cxn ang="0">
                    <a:pos x="374" y="224"/>
                  </a:cxn>
                  <a:cxn ang="0">
                    <a:pos x="387" y="260"/>
                  </a:cxn>
                  <a:cxn ang="0">
                    <a:pos x="398" y="292"/>
                  </a:cxn>
                  <a:cxn ang="0">
                    <a:pos x="406" y="323"/>
                  </a:cxn>
                  <a:cxn ang="0">
                    <a:pos x="411" y="344"/>
                  </a:cxn>
                  <a:cxn ang="0">
                    <a:pos x="419" y="372"/>
                  </a:cxn>
                  <a:cxn ang="0">
                    <a:pos x="419" y="396"/>
                  </a:cxn>
                  <a:cxn ang="0">
                    <a:pos x="411" y="411"/>
                  </a:cxn>
                  <a:cxn ang="0">
                    <a:pos x="403" y="432"/>
                  </a:cxn>
                  <a:cxn ang="0">
                    <a:pos x="390" y="466"/>
                  </a:cxn>
                  <a:cxn ang="0">
                    <a:pos x="400" y="500"/>
                  </a:cxn>
                  <a:cxn ang="0">
                    <a:pos x="421" y="533"/>
                  </a:cxn>
                  <a:cxn ang="0">
                    <a:pos x="442" y="544"/>
                  </a:cxn>
                  <a:cxn ang="0">
                    <a:pos x="536" y="596"/>
                  </a:cxn>
                  <a:cxn ang="0">
                    <a:pos x="510" y="107"/>
                  </a:cxn>
                  <a:cxn ang="0">
                    <a:pos x="130" y="0"/>
                  </a:cxn>
                </a:cxnLst>
                <a:rect l="0" t="0" r="r" b="b"/>
                <a:pathLst>
                  <a:path w="679" h="614">
                    <a:moveTo>
                      <a:pt x="130" y="0"/>
                    </a:moveTo>
                    <a:lnTo>
                      <a:pt x="70" y="123"/>
                    </a:lnTo>
                    <a:lnTo>
                      <a:pt x="70" y="123"/>
                    </a:lnTo>
                    <a:lnTo>
                      <a:pt x="68" y="130"/>
                    </a:lnTo>
                    <a:lnTo>
                      <a:pt x="62" y="143"/>
                    </a:lnTo>
                    <a:lnTo>
                      <a:pt x="60" y="164"/>
                    </a:lnTo>
                    <a:lnTo>
                      <a:pt x="57" y="172"/>
                    </a:lnTo>
                    <a:lnTo>
                      <a:pt x="55" y="182"/>
                    </a:lnTo>
                    <a:lnTo>
                      <a:pt x="49" y="193"/>
                    </a:lnTo>
                    <a:lnTo>
                      <a:pt x="49" y="206"/>
                    </a:lnTo>
                    <a:lnTo>
                      <a:pt x="44" y="216"/>
                    </a:lnTo>
                    <a:lnTo>
                      <a:pt x="42" y="229"/>
                    </a:lnTo>
                    <a:lnTo>
                      <a:pt x="42" y="242"/>
                    </a:lnTo>
                    <a:lnTo>
                      <a:pt x="39" y="258"/>
                    </a:lnTo>
                    <a:lnTo>
                      <a:pt x="34" y="268"/>
                    </a:lnTo>
                    <a:lnTo>
                      <a:pt x="31" y="279"/>
                    </a:lnTo>
                    <a:lnTo>
                      <a:pt x="26" y="292"/>
                    </a:lnTo>
                    <a:lnTo>
                      <a:pt x="24" y="305"/>
                    </a:lnTo>
                    <a:lnTo>
                      <a:pt x="21" y="315"/>
                    </a:lnTo>
                    <a:lnTo>
                      <a:pt x="18" y="325"/>
                    </a:lnTo>
                    <a:lnTo>
                      <a:pt x="13" y="336"/>
                    </a:lnTo>
                    <a:lnTo>
                      <a:pt x="13" y="346"/>
                    </a:lnTo>
                    <a:lnTo>
                      <a:pt x="8" y="364"/>
                    </a:lnTo>
                    <a:lnTo>
                      <a:pt x="5" y="377"/>
                    </a:lnTo>
                    <a:lnTo>
                      <a:pt x="3" y="385"/>
                    </a:lnTo>
                    <a:lnTo>
                      <a:pt x="3" y="390"/>
                    </a:lnTo>
                    <a:lnTo>
                      <a:pt x="0" y="390"/>
                    </a:lnTo>
                    <a:lnTo>
                      <a:pt x="0" y="396"/>
                    </a:lnTo>
                    <a:lnTo>
                      <a:pt x="0" y="403"/>
                    </a:lnTo>
                    <a:lnTo>
                      <a:pt x="3" y="416"/>
                    </a:lnTo>
                    <a:lnTo>
                      <a:pt x="5" y="429"/>
                    </a:lnTo>
                    <a:lnTo>
                      <a:pt x="13" y="445"/>
                    </a:lnTo>
                    <a:lnTo>
                      <a:pt x="18" y="458"/>
                    </a:lnTo>
                    <a:lnTo>
                      <a:pt x="21" y="463"/>
                    </a:lnTo>
                    <a:lnTo>
                      <a:pt x="21" y="466"/>
                    </a:lnTo>
                    <a:lnTo>
                      <a:pt x="21" y="474"/>
                    </a:lnTo>
                    <a:lnTo>
                      <a:pt x="21" y="484"/>
                    </a:lnTo>
                    <a:lnTo>
                      <a:pt x="21" y="497"/>
                    </a:lnTo>
                    <a:lnTo>
                      <a:pt x="13" y="515"/>
                    </a:lnTo>
                    <a:lnTo>
                      <a:pt x="16" y="531"/>
                    </a:lnTo>
                    <a:lnTo>
                      <a:pt x="29" y="544"/>
                    </a:lnTo>
                    <a:lnTo>
                      <a:pt x="44" y="562"/>
                    </a:lnTo>
                    <a:lnTo>
                      <a:pt x="49" y="572"/>
                    </a:lnTo>
                    <a:lnTo>
                      <a:pt x="55" y="580"/>
                    </a:lnTo>
                    <a:lnTo>
                      <a:pt x="57" y="585"/>
                    </a:lnTo>
                    <a:lnTo>
                      <a:pt x="60" y="590"/>
                    </a:lnTo>
                    <a:lnTo>
                      <a:pt x="60" y="593"/>
                    </a:lnTo>
                    <a:lnTo>
                      <a:pt x="62" y="601"/>
                    </a:lnTo>
                    <a:lnTo>
                      <a:pt x="68" y="609"/>
                    </a:lnTo>
                    <a:lnTo>
                      <a:pt x="78" y="614"/>
                    </a:lnTo>
                    <a:lnTo>
                      <a:pt x="78" y="611"/>
                    </a:lnTo>
                    <a:lnTo>
                      <a:pt x="88" y="609"/>
                    </a:lnTo>
                    <a:lnTo>
                      <a:pt x="99" y="603"/>
                    </a:lnTo>
                    <a:lnTo>
                      <a:pt x="114" y="601"/>
                    </a:lnTo>
                    <a:lnTo>
                      <a:pt x="133" y="593"/>
                    </a:lnTo>
                    <a:lnTo>
                      <a:pt x="151" y="585"/>
                    </a:lnTo>
                    <a:lnTo>
                      <a:pt x="161" y="583"/>
                    </a:lnTo>
                    <a:lnTo>
                      <a:pt x="169" y="577"/>
                    </a:lnTo>
                    <a:lnTo>
                      <a:pt x="182" y="575"/>
                    </a:lnTo>
                    <a:lnTo>
                      <a:pt x="192" y="572"/>
                    </a:lnTo>
                    <a:lnTo>
                      <a:pt x="213" y="564"/>
                    </a:lnTo>
                    <a:lnTo>
                      <a:pt x="231" y="557"/>
                    </a:lnTo>
                    <a:lnTo>
                      <a:pt x="247" y="551"/>
                    </a:lnTo>
                    <a:lnTo>
                      <a:pt x="268" y="544"/>
                    </a:lnTo>
                    <a:lnTo>
                      <a:pt x="281" y="538"/>
                    </a:lnTo>
                    <a:lnTo>
                      <a:pt x="291" y="536"/>
                    </a:lnTo>
                    <a:lnTo>
                      <a:pt x="299" y="533"/>
                    </a:lnTo>
                    <a:lnTo>
                      <a:pt x="302" y="533"/>
                    </a:lnTo>
                    <a:lnTo>
                      <a:pt x="328" y="99"/>
                    </a:lnTo>
                    <a:lnTo>
                      <a:pt x="328" y="102"/>
                    </a:lnTo>
                    <a:lnTo>
                      <a:pt x="335" y="120"/>
                    </a:lnTo>
                    <a:lnTo>
                      <a:pt x="341" y="130"/>
                    </a:lnTo>
                    <a:lnTo>
                      <a:pt x="346" y="143"/>
                    </a:lnTo>
                    <a:lnTo>
                      <a:pt x="351" y="156"/>
                    </a:lnTo>
                    <a:lnTo>
                      <a:pt x="356" y="175"/>
                    </a:lnTo>
                    <a:lnTo>
                      <a:pt x="361" y="190"/>
                    </a:lnTo>
                    <a:lnTo>
                      <a:pt x="369" y="208"/>
                    </a:lnTo>
                    <a:lnTo>
                      <a:pt x="374" y="224"/>
                    </a:lnTo>
                    <a:lnTo>
                      <a:pt x="382" y="242"/>
                    </a:lnTo>
                    <a:lnTo>
                      <a:pt x="387" y="260"/>
                    </a:lnTo>
                    <a:lnTo>
                      <a:pt x="393" y="279"/>
                    </a:lnTo>
                    <a:lnTo>
                      <a:pt x="398" y="292"/>
                    </a:lnTo>
                    <a:lnTo>
                      <a:pt x="406" y="310"/>
                    </a:lnTo>
                    <a:lnTo>
                      <a:pt x="406" y="323"/>
                    </a:lnTo>
                    <a:lnTo>
                      <a:pt x="411" y="336"/>
                    </a:lnTo>
                    <a:lnTo>
                      <a:pt x="411" y="344"/>
                    </a:lnTo>
                    <a:lnTo>
                      <a:pt x="416" y="357"/>
                    </a:lnTo>
                    <a:lnTo>
                      <a:pt x="419" y="372"/>
                    </a:lnTo>
                    <a:lnTo>
                      <a:pt x="419" y="385"/>
                    </a:lnTo>
                    <a:lnTo>
                      <a:pt x="419" y="396"/>
                    </a:lnTo>
                    <a:lnTo>
                      <a:pt x="416" y="403"/>
                    </a:lnTo>
                    <a:lnTo>
                      <a:pt x="411" y="411"/>
                    </a:lnTo>
                    <a:lnTo>
                      <a:pt x="411" y="419"/>
                    </a:lnTo>
                    <a:lnTo>
                      <a:pt x="403" y="432"/>
                    </a:lnTo>
                    <a:lnTo>
                      <a:pt x="395" y="450"/>
                    </a:lnTo>
                    <a:lnTo>
                      <a:pt x="390" y="466"/>
                    </a:lnTo>
                    <a:lnTo>
                      <a:pt x="393" y="481"/>
                    </a:lnTo>
                    <a:lnTo>
                      <a:pt x="400" y="500"/>
                    </a:lnTo>
                    <a:lnTo>
                      <a:pt x="411" y="520"/>
                    </a:lnTo>
                    <a:lnTo>
                      <a:pt x="421" y="533"/>
                    </a:lnTo>
                    <a:lnTo>
                      <a:pt x="426" y="538"/>
                    </a:lnTo>
                    <a:lnTo>
                      <a:pt x="442" y="544"/>
                    </a:lnTo>
                    <a:lnTo>
                      <a:pt x="445" y="572"/>
                    </a:lnTo>
                    <a:lnTo>
                      <a:pt x="536" y="596"/>
                    </a:lnTo>
                    <a:lnTo>
                      <a:pt x="679" y="466"/>
                    </a:lnTo>
                    <a:lnTo>
                      <a:pt x="510" y="107"/>
                    </a:lnTo>
                    <a:lnTo>
                      <a:pt x="130" y="0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667066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8" name="Freeform 60"/>
              <p:cNvSpPr>
                <a:spLocks/>
              </p:cNvSpPr>
              <p:nvPr/>
            </p:nvSpPr>
            <p:spPr bwMode="auto">
              <a:xfrm>
                <a:off x="3985" y="2722"/>
                <a:ext cx="699" cy="655"/>
              </a:xfrm>
              <a:custGeom>
                <a:avLst/>
                <a:gdLst/>
                <a:ahLst/>
                <a:cxnLst>
                  <a:cxn ang="0">
                    <a:pos x="57" y="80"/>
                  </a:cxn>
                  <a:cxn ang="0">
                    <a:pos x="98" y="117"/>
                  </a:cxn>
                  <a:cxn ang="0">
                    <a:pos x="96" y="127"/>
                  </a:cxn>
                  <a:cxn ang="0">
                    <a:pos x="67" y="158"/>
                  </a:cxn>
                  <a:cxn ang="0">
                    <a:pos x="39" y="226"/>
                  </a:cxn>
                  <a:cxn ang="0">
                    <a:pos x="23" y="267"/>
                  </a:cxn>
                  <a:cxn ang="0">
                    <a:pos x="52" y="252"/>
                  </a:cxn>
                  <a:cxn ang="0">
                    <a:pos x="96" y="239"/>
                  </a:cxn>
                  <a:cxn ang="0">
                    <a:pos x="91" y="262"/>
                  </a:cxn>
                  <a:cxn ang="0">
                    <a:pos x="59" y="319"/>
                  </a:cxn>
                  <a:cxn ang="0">
                    <a:pos x="39" y="371"/>
                  </a:cxn>
                  <a:cxn ang="0">
                    <a:pos x="52" y="371"/>
                  </a:cxn>
                  <a:cxn ang="0">
                    <a:pos x="104" y="397"/>
                  </a:cxn>
                  <a:cxn ang="0">
                    <a:pos x="88" y="449"/>
                  </a:cxn>
                  <a:cxn ang="0">
                    <a:pos x="36" y="494"/>
                  </a:cxn>
                  <a:cxn ang="0">
                    <a:pos x="2" y="514"/>
                  </a:cxn>
                  <a:cxn ang="0">
                    <a:pos x="23" y="527"/>
                  </a:cxn>
                  <a:cxn ang="0">
                    <a:pos x="88" y="520"/>
                  </a:cxn>
                  <a:cxn ang="0">
                    <a:pos x="65" y="564"/>
                  </a:cxn>
                  <a:cxn ang="0">
                    <a:pos x="2" y="610"/>
                  </a:cxn>
                  <a:cxn ang="0">
                    <a:pos x="33" y="647"/>
                  </a:cxn>
                  <a:cxn ang="0">
                    <a:pos x="85" y="639"/>
                  </a:cxn>
                  <a:cxn ang="0">
                    <a:pos x="158" y="647"/>
                  </a:cxn>
                  <a:cxn ang="0">
                    <a:pos x="200" y="655"/>
                  </a:cxn>
                  <a:cxn ang="0">
                    <a:pos x="226" y="616"/>
                  </a:cxn>
                  <a:cxn ang="0">
                    <a:pos x="278" y="569"/>
                  </a:cxn>
                  <a:cxn ang="0">
                    <a:pos x="288" y="533"/>
                  </a:cxn>
                  <a:cxn ang="0">
                    <a:pos x="278" y="470"/>
                  </a:cxn>
                  <a:cxn ang="0">
                    <a:pos x="275" y="410"/>
                  </a:cxn>
                  <a:cxn ang="0">
                    <a:pos x="288" y="364"/>
                  </a:cxn>
                  <a:cxn ang="0">
                    <a:pos x="312" y="319"/>
                  </a:cxn>
                  <a:cxn ang="0">
                    <a:pos x="345" y="267"/>
                  </a:cxn>
                  <a:cxn ang="0">
                    <a:pos x="371" y="257"/>
                  </a:cxn>
                  <a:cxn ang="0">
                    <a:pos x="374" y="291"/>
                  </a:cxn>
                  <a:cxn ang="0">
                    <a:pos x="377" y="343"/>
                  </a:cxn>
                  <a:cxn ang="0">
                    <a:pos x="395" y="384"/>
                  </a:cxn>
                  <a:cxn ang="0">
                    <a:pos x="423" y="426"/>
                  </a:cxn>
                  <a:cxn ang="0">
                    <a:pos x="455" y="499"/>
                  </a:cxn>
                  <a:cxn ang="0">
                    <a:pos x="408" y="509"/>
                  </a:cxn>
                  <a:cxn ang="0">
                    <a:pos x="364" y="501"/>
                  </a:cxn>
                  <a:cxn ang="0">
                    <a:pos x="379" y="538"/>
                  </a:cxn>
                  <a:cxn ang="0">
                    <a:pos x="434" y="564"/>
                  </a:cxn>
                  <a:cxn ang="0">
                    <a:pos x="426" y="618"/>
                  </a:cxn>
                  <a:cxn ang="0">
                    <a:pos x="465" y="634"/>
                  </a:cxn>
                  <a:cxn ang="0">
                    <a:pos x="533" y="647"/>
                  </a:cxn>
                  <a:cxn ang="0">
                    <a:pos x="587" y="642"/>
                  </a:cxn>
                  <a:cxn ang="0">
                    <a:pos x="613" y="610"/>
                  </a:cxn>
                  <a:cxn ang="0">
                    <a:pos x="650" y="569"/>
                  </a:cxn>
                  <a:cxn ang="0">
                    <a:pos x="670" y="504"/>
                  </a:cxn>
                  <a:cxn ang="0">
                    <a:pos x="665" y="462"/>
                  </a:cxn>
                  <a:cxn ang="0">
                    <a:pos x="670" y="423"/>
                  </a:cxn>
                  <a:cxn ang="0">
                    <a:pos x="678" y="377"/>
                  </a:cxn>
                  <a:cxn ang="0">
                    <a:pos x="657" y="356"/>
                  </a:cxn>
                  <a:cxn ang="0">
                    <a:pos x="644" y="314"/>
                  </a:cxn>
                  <a:cxn ang="0">
                    <a:pos x="634" y="257"/>
                  </a:cxn>
                  <a:cxn ang="0">
                    <a:pos x="637" y="197"/>
                  </a:cxn>
                  <a:cxn ang="0">
                    <a:pos x="650" y="145"/>
                  </a:cxn>
                  <a:cxn ang="0">
                    <a:pos x="668" y="85"/>
                  </a:cxn>
                  <a:cxn ang="0">
                    <a:pos x="683" y="33"/>
                  </a:cxn>
                  <a:cxn ang="0">
                    <a:pos x="699" y="0"/>
                  </a:cxn>
                </a:cxnLst>
                <a:rect l="0" t="0" r="r" b="b"/>
                <a:pathLst>
                  <a:path w="699" h="655">
                    <a:moveTo>
                      <a:pt x="78" y="20"/>
                    </a:moveTo>
                    <a:lnTo>
                      <a:pt x="44" y="72"/>
                    </a:lnTo>
                    <a:lnTo>
                      <a:pt x="46" y="72"/>
                    </a:lnTo>
                    <a:lnTo>
                      <a:pt x="57" y="80"/>
                    </a:lnTo>
                    <a:lnTo>
                      <a:pt x="67" y="91"/>
                    </a:lnTo>
                    <a:lnTo>
                      <a:pt x="80" y="101"/>
                    </a:lnTo>
                    <a:lnTo>
                      <a:pt x="88" y="109"/>
                    </a:lnTo>
                    <a:lnTo>
                      <a:pt x="98" y="117"/>
                    </a:lnTo>
                    <a:lnTo>
                      <a:pt x="101" y="119"/>
                    </a:lnTo>
                    <a:lnTo>
                      <a:pt x="106" y="124"/>
                    </a:lnTo>
                    <a:lnTo>
                      <a:pt x="101" y="122"/>
                    </a:lnTo>
                    <a:lnTo>
                      <a:pt x="96" y="127"/>
                    </a:lnTo>
                    <a:lnTo>
                      <a:pt x="88" y="127"/>
                    </a:lnTo>
                    <a:lnTo>
                      <a:pt x="83" y="135"/>
                    </a:lnTo>
                    <a:lnTo>
                      <a:pt x="75" y="145"/>
                    </a:lnTo>
                    <a:lnTo>
                      <a:pt x="67" y="158"/>
                    </a:lnTo>
                    <a:lnTo>
                      <a:pt x="59" y="171"/>
                    </a:lnTo>
                    <a:lnTo>
                      <a:pt x="52" y="189"/>
                    </a:lnTo>
                    <a:lnTo>
                      <a:pt x="44" y="205"/>
                    </a:lnTo>
                    <a:lnTo>
                      <a:pt x="39" y="226"/>
                    </a:lnTo>
                    <a:lnTo>
                      <a:pt x="31" y="241"/>
                    </a:lnTo>
                    <a:lnTo>
                      <a:pt x="26" y="254"/>
                    </a:lnTo>
                    <a:lnTo>
                      <a:pt x="23" y="262"/>
                    </a:lnTo>
                    <a:lnTo>
                      <a:pt x="23" y="267"/>
                    </a:lnTo>
                    <a:lnTo>
                      <a:pt x="23" y="265"/>
                    </a:lnTo>
                    <a:lnTo>
                      <a:pt x="31" y="262"/>
                    </a:lnTo>
                    <a:lnTo>
                      <a:pt x="39" y="254"/>
                    </a:lnTo>
                    <a:lnTo>
                      <a:pt x="52" y="252"/>
                    </a:lnTo>
                    <a:lnTo>
                      <a:pt x="62" y="247"/>
                    </a:lnTo>
                    <a:lnTo>
                      <a:pt x="75" y="241"/>
                    </a:lnTo>
                    <a:lnTo>
                      <a:pt x="85" y="239"/>
                    </a:lnTo>
                    <a:lnTo>
                      <a:pt x="96" y="239"/>
                    </a:lnTo>
                    <a:lnTo>
                      <a:pt x="104" y="236"/>
                    </a:lnTo>
                    <a:lnTo>
                      <a:pt x="101" y="247"/>
                    </a:lnTo>
                    <a:lnTo>
                      <a:pt x="96" y="252"/>
                    </a:lnTo>
                    <a:lnTo>
                      <a:pt x="91" y="262"/>
                    </a:lnTo>
                    <a:lnTo>
                      <a:pt x="83" y="275"/>
                    </a:lnTo>
                    <a:lnTo>
                      <a:pt x="78" y="291"/>
                    </a:lnTo>
                    <a:lnTo>
                      <a:pt x="67" y="301"/>
                    </a:lnTo>
                    <a:lnTo>
                      <a:pt x="59" y="319"/>
                    </a:lnTo>
                    <a:lnTo>
                      <a:pt x="52" y="332"/>
                    </a:lnTo>
                    <a:lnTo>
                      <a:pt x="46" y="348"/>
                    </a:lnTo>
                    <a:lnTo>
                      <a:pt x="41" y="361"/>
                    </a:lnTo>
                    <a:lnTo>
                      <a:pt x="39" y="371"/>
                    </a:lnTo>
                    <a:lnTo>
                      <a:pt x="33" y="379"/>
                    </a:lnTo>
                    <a:lnTo>
                      <a:pt x="33" y="384"/>
                    </a:lnTo>
                    <a:lnTo>
                      <a:pt x="39" y="379"/>
                    </a:lnTo>
                    <a:lnTo>
                      <a:pt x="52" y="371"/>
                    </a:lnTo>
                    <a:lnTo>
                      <a:pt x="70" y="366"/>
                    </a:lnTo>
                    <a:lnTo>
                      <a:pt x="88" y="369"/>
                    </a:lnTo>
                    <a:lnTo>
                      <a:pt x="98" y="377"/>
                    </a:lnTo>
                    <a:lnTo>
                      <a:pt x="104" y="397"/>
                    </a:lnTo>
                    <a:lnTo>
                      <a:pt x="101" y="408"/>
                    </a:lnTo>
                    <a:lnTo>
                      <a:pt x="101" y="421"/>
                    </a:lnTo>
                    <a:lnTo>
                      <a:pt x="96" y="434"/>
                    </a:lnTo>
                    <a:lnTo>
                      <a:pt x="88" y="449"/>
                    </a:lnTo>
                    <a:lnTo>
                      <a:pt x="75" y="462"/>
                    </a:lnTo>
                    <a:lnTo>
                      <a:pt x="62" y="473"/>
                    </a:lnTo>
                    <a:lnTo>
                      <a:pt x="46" y="483"/>
                    </a:lnTo>
                    <a:lnTo>
                      <a:pt x="36" y="494"/>
                    </a:lnTo>
                    <a:lnTo>
                      <a:pt x="20" y="501"/>
                    </a:lnTo>
                    <a:lnTo>
                      <a:pt x="10" y="509"/>
                    </a:lnTo>
                    <a:lnTo>
                      <a:pt x="2" y="512"/>
                    </a:lnTo>
                    <a:lnTo>
                      <a:pt x="2" y="514"/>
                    </a:lnTo>
                    <a:lnTo>
                      <a:pt x="0" y="535"/>
                    </a:lnTo>
                    <a:lnTo>
                      <a:pt x="2" y="533"/>
                    </a:lnTo>
                    <a:lnTo>
                      <a:pt x="10" y="533"/>
                    </a:lnTo>
                    <a:lnTo>
                      <a:pt x="23" y="527"/>
                    </a:lnTo>
                    <a:lnTo>
                      <a:pt x="39" y="525"/>
                    </a:lnTo>
                    <a:lnTo>
                      <a:pt x="57" y="520"/>
                    </a:lnTo>
                    <a:lnTo>
                      <a:pt x="75" y="520"/>
                    </a:lnTo>
                    <a:lnTo>
                      <a:pt x="88" y="520"/>
                    </a:lnTo>
                    <a:lnTo>
                      <a:pt x="96" y="525"/>
                    </a:lnTo>
                    <a:lnTo>
                      <a:pt x="93" y="533"/>
                    </a:lnTo>
                    <a:lnTo>
                      <a:pt x="80" y="548"/>
                    </a:lnTo>
                    <a:lnTo>
                      <a:pt x="65" y="564"/>
                    </a:lnTo>
                    <a:lnTo>
                      <a:pt x="49" y="582"/>
                    </a:lnTo>
                    <a:lnTo>
                      <a:pt x="28" y="592"/>
                    </a:lnTo>
                    <a:lnTo>
                      <a:pt x="13" y="605"/>
                    </a:lnTo>
                    <a:lnTo>
                      <a:pt x="2" y="610"/>
                    </a:lnTo>
                    <a:lnTo>
                      <a:pt x="0" y="616"/>
                    </a:lnTo>
                    <a:lnTo>
                      <a:pt x="15" y="655"/>
                    </a:lnTo>
                    <a:lnTo>
                      <a:pt x="20" y="652"/>
                    </a:lnTo>
                    <a:lnTo>
                      <a:pt x="33" y="647"/>
                    </a:lnTo>
                    <a:lnTo>
                      <a:pt x="41" y="642"/>
                    </a:lnTo>
                    <a:lnTo>
                      <a:pt x="54" y="642"/>
                    </a:lnTo>
                    <a:lnTo>
                      <a:pt x="67" y="639"/>
                    </a:lnTo>
                    <a:lnTo>
                      <a:pt x="85" y="639"/>
                    </a:lnTo>
                    <a:lnTo>
                      <a:pt x="101" y="639"/>
                    </a:lnTo>
                    <a:lnTo>
                      <a:pt x="122" y="642"/>
                    </a:lnTo>
                    <a:lnTo>
                      <a:pt x="140" y="642"/>
                    </a:lnTo>
                    <a:lnTo>
                      <a:pt x="158" y="647"/>
                    </a:lnTo>
                    <a:lnTo>
                      <a:pt x="174" y="647"/>
                    </a:lnTo>
                    <a:lnTo>
                      <a:pt x="187" y="652"/>
                    </a:lnTo>
                    <a:lnTo>
                      <a:pt x="195" y="655"/>
                    </a:lnTo>
                    <a:lnTo>
                      <a:pt x="200" y="655"/>
                    </a:lnTo>
                    <a:lnTo>
                      <a:pt x="210" y="644"/>
                    </a:lnTo>
                    <a:lnTo>
                      <a:pt x="215" y="626"/>
                    </a:lnTo>
                    <a:lnTo>
                      <a:pt x="215" y="623"/>
                    </a:lnTo>
                    <a:lnTo>
                      <a:pt x="226" y="616"/>
                    </a:lnTo>
                    <a:lnTo>
                      <a:pt x="236" y="605"/>
                    </a:lnTo>
                    <a:lnTo>
                      <a:pt x="254" y="595"/>
                    </a:lnTo>
                    <a:lnTo>
                      <a:pt x="265" y="582"/>
                    </a:lnTo>
                    <a:lnTo>
                      <a:pt x="278" y="569"/>
                    </a:lnTo>
                    <a:lnTo>
                      <a:pt x="280" y="561"/>
                    </a:lnTo>
                    <a:lnTo>
                      <a:pt x="286" y="553"/>
                    </a:lnTo>
                    <a:lnTo>
                      <a:pt x="286" y="540"/>
                    </a:lnTo>
                    <a:lnTo>
                      <a:pt x="288" y="533"/>
                    </a:lnTo>
                    <a:lnTo>
                      <a:pt x="286" y="520"/>
                    </a:lnTo>
                    <a:lnTo>
                      <a:pt x="283" y="504"/>
                    </a:lnTo>
                    <a:lnTo>
                      <a:pt x="280" y="486"/>
                    </a:lnTo>
                    <a:lnTo>
                      <a:pt x="278" y="470"/>
                    </a:lnTo>
                    <a:lnTo>
                      <a:pt x="273" y="452"/>
                    </a:lnTo>
                    <a:lnTo>
                      <a:pt x="273" y="434"/>
                    </a:lnTo>
                    <a:lnTo>
                      <a:pt x="273" y="421"/>
                    </a:lnTo>
                    <a:lnTo>
                      <a:pt x="275" y="410"/>
                    </a:lnTo>
                    <a:lnTo>
                      <a:pt x="278" y="397"/>
                    </a:lnTo>
                    <a:lnTo>
                      <a:pt x="283" y="390"/>
                    </a:lnTo>
                    <a:lnTo>
                      <a:pt x="286" y="377"/>
                    </a:lnTo>
                    <a:lnTo>
                      <a:pt x="288" y="364"/>
                    </a:lnTo>
                    <a:lnTo>
                      <a:pt x="293" y="353"/>
                    </a:lnTo>
                    <a:lnTo>
                      <a:pt x="301" y="340"/>
                    </a:lnTo>
                    <a:lnTo>
                      <a:pt x="306" y="330"/>
                    </a:lnTo>
                    <a:lnTo>
                      <a:pt x="312" y="319"/>
                    </a:lnTo>
                    <a:lnTo>
                      <a:pt x="317" y="309"/>
                    </a:lnTo>
                    <a:lnTo>
                      <a:pt x="325" y="299"/>
                    </a:lnTo>
                    <a:lnTo>
                      <a:pt x="335" y="280"/>
                    </a:lnTo>
                    <a:lnTo>
                      <a:pt x="345" y="267"/>
                    </a:lnTo>
                    <a:lnTo>
                      <a:pt x="353" y="257"/>
                    </a:lnTo>
                    <a:lnTo>
                      <a:pt x="358" y="254"/>
                    </a:lnTo>
                    <a:lnTo>
                      <a:pt x="361" y="254"/>
                    </a:lnTo>
                    <a:lnTo>
                      <a:pt x="371" y="257"/>
                    </a:lnTo>
                    <a:lnTo>
                      <a:pt x="379" y="260"/>
                    </a:lnTo>
                    <a:lnTo>
                      <a:pt x="387" y="267"/>
                    </a:lnTo>
                    <a:lnTo>
                      <a:pt x="379" y="275"/>
                    </a:lnTo>
                    <a:lnTo>
                      <a:pt x="374" y="291"/>
                    </a:lnTo>
                    <a:lnTo>
                      <a:pt x="369" y="299"/>
                    </a:lnTo>
                    <a:lnTo>
                      <a:pt x="369" y="312"/>
                    </a:lnTo>
                    <a:lnTo>
                      <a:pt x="369" y="325"/>
                    </a:lnTo>
                    <a:lnTo>
                      <a:pt x="377" y="343"/>
                    </a:lnTo>
                    <a:lnTo>
                      <a:pt x="379" y="351"/>
                    </a:lnTo>
                    <a:lnTo>
                      <a:pt x="382" y="361"/>
                    </a:lnTo>
                    <a:lnTo>
                      <a:pt x="387" y="371"/>
                    </a:lnTo>
                    <a:lnTo>
                      <a:pt x="395" y="384"/>
                    </a:lnTo>
                    <a:lnTo>
                      <a:pt x="400" y="392"/>
                    </a:lnTo>
                    <a:lnTo>
                      <a:pt x="408" y="405"/>
                    </a:lnTo>
                    <a:lnTo>
                      <a:pt x="416" y="416"/>
                    </a:lnTo>
                    <a:lnTo>
                      <a:pt x="423" y="426"/>
                    </a:lnTo>
                    <a:lnTo>
                      <a:pt x="436" y="447"/>
                    </a:lnTo>
                    <a:lnTo>
                      <a:pt x="447" y="468"/>
                    </a:lnTo>
                    <a:lnTo>
                      <a:pt x="452" y="483"/>
                    </a:lnTo>
                    <a:lnTo>
                      <a:pt x="455" y="499"/>
                    </a:lnTo>
                    <a:lnTo>
                      <a:pt x="447" y="504"/>
                    </a:lnTo>
                    <a:lnTo>
                      <a:pt x="436" y="509"/>
                    </a:lnTo>
                    <a:lnTo>
                      <a:pt x="421" y="509"/>
                    </a:lnTo>
                    <a:lnTo>
                      <a:pt x="408" y="509"/>
                    </a:lnTo>
                    <a:lnTo>
                      <a:pt x="390" y="504"/>
                    </a:lnTo>
                    <a:lnTo>
                      <a:pt x="377" y="504"/>
                    </a:lnTo>
                    <a:lnTo>
                      <a:pt x="366" y="501"/>
                    </a:lnTo>
                    <a:lnTo>
                      <a:pt x="364" y="501"/>
                    </a:lnTo>
                    <a:lnTo>
                      <a:pt x="364" y="504"/>
                    </a:lnTo>
                    <a:lnTo>
                      <a:pt x="364" y="512"/>
                    </a:lnTo>
                    <a:lnTo>
                      <a:pt x="369" y="525"/>
                    </a:lnTo>
                    <a:lnTo>
                      <a:pt x="379" y="538"/>
                    </a:lnTo>
                    <a:lnTo>
                      <a:pt x="395" y="548"/>
                    </a:lnTo>
                    <a:lnTo>
                      <a:pt x="413" y="556"/>
                    </a:lnTo>
                    <a:lnTo>
                      <a:pt x="426" y="561"/>
                    </a:lnTo>
                    <a:lnTo>
                      <a:pt x="434" y="564"/>
                    </a:lnTo>
                    <a:lnTo>
                      <a:pt x="371" y="571"/>
                    </a:lnTo>
                    <a:lnTo>
                      <a:pt x="392" y="590"/>
                    </a:lnTo>
                    <a:lnTo>
                      <a:pt x="392" y="616"/>
                    </a:lnTo>
                    <a:lnTo>
                      <a:pt x="426" y="618"/>
                    </a:lnTo>
                    <a:lnTo>
                      <a:pt x="434" y="618"/>
                    </a:lnTo>
                    <a:lnTo>
                      <a:pt x="442" y="623"/>
                    </a:lnTo>
                    <a:lnTo>
                      <a:pt x="455" y="629"/>
                    </a:lnTo>
                    <a:lnTo>
                      <a:pt x="465" y="634"/>
                    </a:lnTo>
                    <a:lnTo>
                      <a:pt x="483" y="636"/>
                    </a:lnTo>
                    <a:lnTo>
                      <a:pt x="501" y="642"/>
                    </a:lnTo>
                    <a:lnTo>
                      <a:pt x="517" y="647"/>
                    </a:lnTo>
                    <a:lnTo>
                      <a:pt x="533" y="647"/>
                    </a:lnTo>
                    <a:lnTo>
                      <a:pt x="551" y="647"/>
                    </a:lnTo>
                    <a:lnTo>
                      <a:pt x="564" y="644"/>
                    </a:lnTo>
                    <a:lnTo>
                      <a:pt x="579" y="642"/>
                    </a:lnTo>
                    <a:lnTo>
                      <a:pt x="587" y="642"/>
                    </a:lnTo>
                    <a:lnTo>
                      <a:pt x="598" y="639"/>
                    </a:lnTo>
                    <a:lnTo>
                      <a:pt x="600" y="639"/>
                    </a:lnTo>
                    <a:lnTo>
                      <a:pt x="605" y="639"/>
                    </a:lnTo>
                    <a:lnTo>
                      <a:pt x="613" y="610"/>
                    </a:lnTo>
                    <a:lnTo>
                      <a:pt x="616" y="605"/>
                    </a:lnTo>
                    <a:lnTo>
                      <a:pt x="624" y="597"/>
                    </a:lnTo>
                    <a:lnTo>
                      <a:pt x="637" y="584"/>
                    </a:lnTo>
                    <a:lnTo>
                      <a:pt x="650" y="569"/>
                    </a:lnTo>
                    <a:lnTo>
                      <a:pt x="657" y="553"/>
                    </a:lnTo>
                    <a:lnTo>
                      <a:pt x="663" y="538"/>
                    </a:lnTo>
                    <a:lnTo>
                      <a:pt x="668" y="520"/>
                    </a:lnTo>
                    <a:lnTo>
                      <a:pt x="670" y="504"/>
                    </a:lnTo>
                    <a:lnTo>
                      <a:pt x="670" y="491"/>
                    </a:lnTo>
                    <a:lnTo>
                      <a:pt x="668" y="481"/>
                    </a:lnTo>
                    <a:lnTo>
                      <a:pt x="665" y="468"/>
                    </a:lnTo>
                    <a:lnTo>
                      <a:pt x="665" y="462"/>
                    </a:lnTo>
                    <a:lnTo>
                      <a:pt x="660" y="447"/>
                    </a:lnTo>
                    <a:lnTo>
                      <a:pt x="660" y="444"/>
                    </a:lnTo>
                    <a:lnTo>
                      <a:pt x="663" y="436"/>
                    </a:lnTo>
                    <a:lnTo>
                      <a:pt x="670" y="423"/>
                    </a:lnTo>
                    <a:lnTo>
                      <a:pt x="678" y="405"/>
                    </a:lnTo>
                    <a:lnTo>
                      <a:pt x="683" y="392"/>
                    </a:lnTo>
                    <a:lnTo>
                      <a:pt x="683" y="382"/>
                    </a:lnTo>
                    <a:lnTo>
                      <a:pt x="678" y="377"/>
                    </a:lnTo>
                    <a:lnTo>
                      <a:pt x="670" y="377"/>
                    </a:lnTo>
                    <a:lnTo>
                      <a:pt x="668" y="377"/>
                    </a:lnTo>
                    <a:lnTo>
                      <a:pt x="663" y="369"/>
                    </a:lnTo>
                    <a:lnTo>
                      <a:pt x="657" y="356"/>
                    </a:lnTo>
                    <a:lnTo>
                      <a:pt x="655" y="345"/>
                    </a:lnTo>
                    <a:lnTo>
                      <a:pt x="650" y="335"/>
                    </a:lnTo>
                    <a:lnTo>
                      <a:pt x="647" y="325"/>
                    </a:lnTo>
                    <a:lnTo>
                      <a:pt x="644" y="314"/>
                    </a:lnTo>
                    <a:lnTo>
                      <a:pt x="639" y="299"/>
                    </a:lnTo>
                    <a:lnTo>
                      <a:pt x="637" y="286"/>
                    </a:lnTo>
                    <a:lnTo>
                      <a:pt x="634" y="270"/>
                    </a:lnTo>
                    <a:lnTo>
                      <a:pt x="634" y="257"/>
                    </a:lnTo>
                    <a:lnTo>
                      <a:pt x="634" y="239"/>
                    </a:lnTo>
                    <a:lnTo>
                      <a:pt x="637" y="221"/>
                    </a:lnTo>
                    <a:lnTo>
                      <a:pt x="637" y="208"/>
                    </a:lnTo>
                    <a:lnTo>
                      <a:pt x="637" y="197"/>
                    </a:lnTo>
                    <a:lnTo>
                      <a:pt x="639" y="187"/>
                    </a:lnTo>
                    <a:lnTo>
                      <a:pt x="644" y="176"/>
                    </a:lnTo>
                    <a:lnTo>
                      <a:pt x="647" y="161"/>
                    </a:lnTo>
                    <a:lnTo>
                      <a:pt x="650" y="145"/>
                    </a:lnTo>
                    <a:lnTo>
                      <a:pt x="652" y="130"/>
                    </a:lnTo>
                    <a:lnTo>
                      <a:pt x="657" y="117"/>
                    </a:lnTo>
                    <a:lnTo>
                      <a:pt x="663" y="101"/>
                    </a:lnTo>
                    <a:lnTo>
                      <a:pt x="668" y="85"/>
                    </a:lnTo>
                    <a:lnTo>
                      <a:pt x="670" y="70"/>
                    </a:lnTo>
                    <a:lnTo>
                      <a:pt x="678" y="59"/>
                    </a:lnTo>
                    <a:lnTo>
                      <a:pt x="681" y="46"/>
                    </a:lnTo>
                    <a:lnTo>
                      <a:pt x="683" y="33"/>
                    </a:lnTo>
                    <a:lnTo>
                      <a:pt x="689" y="23"/>
                    </a:lnTo>
                    <a:lnTo>
                      <a:pt x="691" y="15"/>
                    </a:lnTo>
                    <a:lnTo>
                      <a:pt x="696" y="5"/>
                    </a:lnTo>
                    <a:lnTo>
                      <a:pt x="699" y="0"/>
                    </a:lnTo>
                    <a:lnTo>
                      <a:pt x="78" y="20"/>
                    </a:lnTo>
                    <a:lnTo>
                      <a:pt x="78" y="20"/>
                    </a:lnTo>
                    <a:close/>
                  </a:path>
                </a:pathLst>
              </a:custGeom>
              <a:solidFill>
                <a:srgbClr val="404740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9" name="Freeform 61"/>
              <p:cNvSpPr>
                <a:spLocks/>
              </p:cNvSpPr>
              <p:nvPr/>
            </p:nvSpPr>
            <p:spPr bwMode="auto">
              <a:xfrm>
                <a:off x="3930" y="1315"/>
                <a:ext cx="528" cy="387"/>
              </a:xfrm>
              <a:custGeom>
                <a:avLst/>
                <a:gdLst/>
                <a:ahLst/>
                <a:cxnLst>
                  <a:cxn ang="0">
                    <a:pos x="60" y="382"/>
                  </a:cxn>
                  <a:cxn ang="0">
                    <a:pos x="18" y="387"/>
                  </a:cxn>
                  <a:cxn ang="0">
                    <a:pos x="3" y="359"/>
                  </a:cxn>
                  <a:cxn ang="0">
                    <a:pos x="0" y="351"/>
                  </a:cxn>
                  <a:cxn ang="0">
                    <a:pos x="5" y="335"/>
                  </a:cxn>
                  <a:cxn ang="0">
                    <a:pos x="8" y="322"/>
                  </a:cxn>
                  <a:cxn ang="0">
                    <a:pos x="13" y="309"/>
                  </a:cxn>
                  <a:cxn ang="0">
                    <a:pos x="21" y="294"/>
                  </a:cxn>
                  <a:cxn ang="0">
                    <a:pos x="31" y="278"/>
                  </a:cxn>
                  <a:cxn ang="0">
                    <a:pos x="42" y="260"/>
                  </a:cxn>
                  <a:cxn ang="0">
                    <a:pos x="57" y="242"/>
                  </a:cxn>
                  <a:cxn ang="0">
                    <a:pos x="70" y="226"/>
                  </a:cxn>
                  <a:cxn ang="0">
                    <a:pos x="86" y="211"/>
                  </a:cxn>
                  <a:cxn ang="0">
                    <a:pos x="99" y="195"/>
                  </a:cxn>
                  <a:cxn ang="0">
                    <a:pos x="109" y="185"/>
                  </a:cxn>
                  <a:cxn ang="0">
                    <a:pos x="117" y="177"/>
                  </a:cxn>
                  <a:cxn ang="0">
                    <a:pos x="122" y="177"/>
                  </a:cxn>
                  <a:cxn ang="0">
                    <a:pos x="122" y="174"/>
                  </a:cxn>
                  <a:cxn ang="0">
                    <a:pos x="122" y="164"/>
                  </a:cxn>
                  <a:cxn ang="0">
                    <a:pos x="122" y="151"/>
                  </a:cxn>
                  <a:cxn ang="0">
                    <a:pos x="122" y="135"/>
                  </a:cxn>
                  <a:cxn ang="0">
                    <a:pos x="122" y="125"/>
                  </a:cxn>
                  <a:cxn ang="0">
                    <a:pos x="122" y="114"/>
                  </a:cxn>
                  <a:cxn ang="0">
                    <a:pos x="122" y="104"/>
                  </a:cxn>
                  <a:cxn ang="0">
                    <a:pos x="122" y="94"/>
                  </a:cxn>
                  <a:cxn ang="0">
                    <a:pos x="122" y="78"/>
                  </a:cxn>
                  <a:cxn ang="0">
                    <a:pos x="122" y="75"/>
                  </a:cxn>
                  <a:cxn ang="0">
                    <a:pos x="122" y="65"/>
                  </a:cxn>
                  <a:cxn ang="0">
                    <a:pos x="133" y="52"/>
                  </a:cxn>
                  <a:cxn ang="0">
                    <a:pos x="138" y="47"/>
                  </a:cxn>
                  <a:cxn ang="0">
                    <a:pos x="151" y="42"/>
                  </a:cxn>
                  <a:cxn ang="0">
                    <a:pos x="161" y="39"/>
                  </a:cxn>
                  <a:cxn ang="0">
                    <a:pos x="179" y="34"/>
                  </a:cxn>
                  <a:cxn ang="0">
                    <a:pos x="187" y="26"/>
                  </a:cxn>
                  <a:cxn ang="0">
                    <a:pos x="200" y="21"/>
                  </a:cxn>
                  <a:cxn ang="0">
                    <a:pos x="208" y="16"/>
                  </a:cxn>
                  <a:cxn ang="0">
                    <a:pos x="218" y="10"/>
                  </a:cxn>
                  <a:cxn ang="0">
                    <a:pos x="234" y="3"/>
                  </a:cxn>
                  <a:cxn ang="0">
                    <a:pos x="242" y="0"/>
                  </a:cxn>
                  <a:cxn ang="0">
                    <a:pos x="289" y="16"/>
                  </a:cxn>
                  <a:cxn ang="0">
                    <a:pos x="361" y="96"/>
                  </a:cxn>
                  <a:cxn ang="0">
                    <a:pos x="528" y="78"/>
                  </a:cxn>
                  <a:cxn ang="0">
                    <a:pos x="174" y="278"/>
                  </a:cxn>
                  <a:cxn ang="0">
                    <a:pos x="60" y="382"/>
                  </a:cxn>
                  <a:cxn ang="0">
                    <a:pos x="60" y="382"/>
                  </a:cxn>
                </a:cxnLst>
                <a:rect l="0" t="0" r="r" b="b"/>
                <a:pathLst>
                  <a:path w="528" h="387">
                    <a:moveTo>
                      <a:pt x="60" y="382"/>
                    </a:moveTo>
                    <a:lnTo>
                      <a:pt x="18" y="387"/>
                    </a:lnTo>
                    <a:lnTo>
                      <a:pt x="3" y="359"/>
                    </a:lnTo>
                    <a:lnTo>
                      <a:pt x="0" y="351"/>
                    </a:lnTo>
                    <a:lnTo>
                      <a:pt x="5" y="335"/>
                    </a:lnTo>
                    <a:lnTo>
                      <a:pt x="8" y="322"/>
                    </a:lnTo>
                    <a:lnTo>
                      <a:pt x="13" y="309"/>
                    </a:lnTo>
                    <a:lnTo>
                      <a:pt x="21" y="294"/>
                    </a:lnTo>
                    <a:lnTo>
                      <a:pt x="31" y="278"/>
                    </a:lnTo>
                    <a:lnTo>
                      <a:pt x="42" y="260"/>
                    </a:lnTo>
                    <a:lnTo>
                      <a:pt x="57" y="242"/>
                    </a:lnTo>
                    <a:lnTo>
                      <a:pt x="70" y="226"/>
                    </a:lnTo>
                    <a:lnTo>
                      <a:pt x="86" y="211"/>
                    </a:lnTo>
                    <a:lnTo>
                      <a:pt x="99" y="195"/>
                    </a:lnTo>
                    <a:lnTo>
                      <a:pt x="109" y="185"/>
                    </a:lnTo>
                    <a:lnTo>
                      <a:pt x="117" y="177"/>
                    </a:lnTo>
                    <a:lnTo>
                      <a:pt x="122" y="177"/>
                    </a:lnTo>
                    <a:lnTo>
                      <a:pt x="122" y="174"/>
                    </a:lnTo>
                    <a:lnTo>
                      <a:pt x="122" y="164"/>
                    </a:lnTo>
                    <a:lnTo>
                      <a:pt x="122" y="151"/>
                    </a:lnTo>
                    <a:lnTo>
                      <a:pt x="122" y="135"/>
                    </a:lnTo>
                    <a:lnTo>
                      <a:pt x="122" y="125"/>
                    </a:lnTo>
                    <a:lnTo>
                      <a:pt x="122" y="114"/>
                    </a:lnTo>
                    <a:lnTo>
                      <a:pt x="122" y="104"/>
                    </a:lnTo>
                    <a:lnTo>
                      <a:pt x="122" y="94"/>
                    </a:lnTo>
                    <a:lnTo>
                      <a:pt x="122" y="78"/>
                    </a:lnTo>
                    <a:lnTo>
                      <a:pt x="122" y="75"/>
                    </a:lnTo>
                    <a:lnTo>
                      <a:pt x="122" y="65"/>
                    </a:lnTo>
                    <a:lnTo>
                      <a:pt x="133" y="52"/>
                    </a:lnTo>
                    <a:lnTo>
                      <a:pt x="138" y="47"/>
                    </a:lnTo>
                    <a:lnTo>
                      <a:pt x="151" y="42"/>
                    </a:lnTo>
                    <a:lnTo>
                      <a:pt x="161" y="39"/>
                    </a:lnTo>
                    <a:lnTo>
                      <a:pt x="179" y="34"/>
                    </a:lnTo>
                    <a:lnTo>
                      <a:pt x="187" y="26"/>
                    </a:lnTo>
                    <a:lnTo>
                      <a:pt x="200" y="21"/>
                    </a:lnTo>
                    <a:lnTo>
                      <a:pt x="208" y="16"/>
                    </a:lnTo>
                    <a:lnTo>
                      <a:pt x="218" y="10"/>
                    </a:lnTo>
                    <a:lnTo>
                      <a:pt x="234" y="3"/>
                    </a:lnTo>
                    <a:lnTo>
                      <a:pt x="242" y="0"/>
                    </a:lnTo>
                    <a:lnTo>
                      <a:pt x="289" y="16"/>
                    </a:lnTo>
                    <a:lnTo>
                      <a:pt x="361" y="96"/>
                    </a:lnTo>
                    <a:lnTo>
                      <a:pt x="528" y="78"/>
                    </a:lnTo>
                    <a:lnTo>
                      <a:pt x="174" y="278"/>
                    </a:lnTo>
                    <a:lnTo>
                      <a:pt x="60" y="382"/>
                    </a:lnTo>
                    <a:lnTo>
                      <a:pt x="60" y="382"/>
                    </a:lnTo>
                    <a:close/>
                  </a:path>
                </a:pathLst>
              </a:custGeom>
              <a:solidFill>
                <a:srgbClr val="7A94A8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0" name="Freeform 62"/>
              <p:cNvSpPr>
                <a:spLocks/>
              </p:cNvSpPr>
              <p:nvPr/>
            </p:nvSpPr>
            <p:spPr bwMode="auto">
              <a:xfrm>
                <a:off x="3941" y="1390"/>
                <a:ext cx="540" cy="315"/>
              </a:xfrm>
              <a:custGeom>
                <a:avLst/>
                <a:gdLst/>
                <a:ahLst/>
                <a:cxnLst>
                  <a:cxn ang="0">
                    <a:pos x="369" y="154"/>
                  </a:cxn>
                  <a:cxn ang="0">
                    <a:pos x="392" y="143"/>
                  </a:cxn>
                  <a:cxn ang="0">
                    <a:pos x="428" y="125"/>
                  </a:cxn>
                  <a:cxn ang="0">
                    <a:pos x="460" y="110"/>
                  </a:cxn>
                  <a:cxn ang="0">
                    <a:pos x="480" y="99"/>
                  </a:cxn>
                  <a:cxn ang="0">
                    <a:pos x="501" y="81"/>
                  </a:cxn>
                  <a:cxn ang="0">
                    <a:pos x="525" y="58"/>
                  </a:cxn>
                  <a:cxn ang="0">
                    <a:pos x="538" y="29"/>
                  </a:cxn>
                  <a:cxn ang="0">
                    <a:pos x="530" y="6"/>
                  </a:cxn>
                  <a:cxn ang="0">
                    <a:pos x="512" y="0"/>
                  </a:cxn>
                  <a:cxn ang="0">
                    <a:pos x="506" y="0"/>
                  </a:cxn>
                  <a:cxn ang="0">
                    <a:pos x="486" y="3"/>
                  </a:cxn>
                  <a:cxn ang="0">
                    <a:pos x="465" y="11"/>
                  </a:cxn>
                  <a:cxn ang="0">
                    <a:pos x="439" y="21"/>
                  </a:cxn>
                  <a:cxn ang="0">
                    <a:pos x="408" y="29"/>
                  </a:cxn>
                  <a:cxn ang="0">
                    <a:pos x="384" y="34"/>
                  </a:cxn>
                  <a:cxn ang="0">
                    <a:pos x="361" y="39"/>
                  </a:cxn>
                  <a:cxn ang="0">
                    <a:pos x="335" y="47"/>
                  </a:cxn>
                  <a:cxn ang="0">
                    <a:pos x="309" y="52"/>
                  </a:cxn>
                  <a:cxn ang="0">
                    <a:pos x="280" y="60"/>
                  </a:cxn>
                  <a:cxn ang="0">
                    <a:pos x="257" y="68"/>
                  </a:cxn>
                  <a:cxn ang="0">
                    <a:pos x="231" y="73"/>
                  </a:cxn>
                  <a:cxn ang="0">
                    <a:pos x="205" y="81"/>
                  </a:cxn>
                  <a:cxn ang="0">
                    <a:pos x="181" y="91"/>
                  </a:cxn>
                  <a:cxn ang="0">
                    <a:pos x="158" y="102"/>
                  </a:cxn>
                  <a:cxn ang="0">
                    <a:pos x="135" y="112"/>
                  </a:cxn>
                  <a:cxn ang="0">
                    <a:pos x="111" y="125"/>
                  </a:cxn>
                  <a:cxn ang="0">
                    <a:pos x="90" y="143"/>
                  </a:cxn>
                  <a:cxn ang="0">
                    <a:pos x="70" y="164"/>
                  </a:cxn>
                  <a:cxn ang="0">
                    <a:pos x="49" y="188"/>
                  </a:cxn>
                  <a:cxn ang="0">
                    <a:pos x="31" y="208"/>
                  </a:cxn>
                  <a:cxn ang="0">
                    <a:pos x="18" y="234"/>
                  </a:cxn>
                  <a:cxn ang="0">
                    <a:pos x="7" y="258"/>
                  </a:cxn>
                  <a:cxn ang="0">
                    <a:pos x="0" y="279"/>
                  </a:cxn>
                  <a:cxn ang="0">
                    <a:pos x="5" y="302"/>
                  </a:cxn>
                  <a:cxn ang="0">
                    <a:pos x="25" y="315"/>
                  </a:cxn>
                  <a:cxn ang="0">
                    <a:pos x="46" y="315"/>
                  </a:cxn>
                  <a:cxn ang="0">
                    <a:pos x="75" y="310"/>
                  </a:cxn>
                  <a:cxn ang="0">
                    <a:pos x="103" y="302"/>
                  </a:cxn>
                  <a:cxn ang="0">
                    <a:pos x="132" y="294"/>
                  </a:cxn>
                  <a:cxn ang="0">
                    <a:pos x="158" y="284"/>
                  </a:cxn>
                  <a:cxn ang="0">
                    <a:pos x="184" y="273"/>
                  </a:cxn>
                  <a:cxn ang="0">
                    <a:pos x="366" y="156"/>
                  </a:cxn>
                </a:cxnLst>
                <a:rect l="0" t="0" r="r" b="b"/>
                <a:pathLst>
                  <a:path w="540" h="315">
                    <a:moveTo>
                      <a:pt x="366" y="156"/>
                    </a:moveTo>
                    <a:lnTo>
                      <a:pt x="369" y="154"/>
                    </a:lnTo>
                    <a:lnTo>
                      <a:pt x="379" y="151"/>
                    </a:lnTo>
                    <a:lnTo>
                      <a:pt x="392" y="143"/>
                    </a:lnTo>
                    <a:lnTo>
                      <a:pt x="410" y="136"/>
                    </a:lnTo>
                    <a:lnTo>
                      <a:pt x="428" y="125"/>
                    </a:lnTo>
                    <a:lnTo>
                      <a:pt x="449" y="115"/>
                    </a:lnTo>
                    <a:lnTo>
                      <a:pt x="460" y="110"/>
                    </a:lnTo>
                    <a:lnTo>
                      <a:pt x="470" y="104"/>
                    </a:lnTo>
                    <a:lnTo>
                      <a:pt x="480" y="99"/>
                    </a:lnTo>
                    <a:lnTo>
                      <a:pt x="488" y="94"/>
                    </a:lnTo>
                    <a:lnTo>
                      <a:pt x="501" y="81"/>
                    </a:lnTo>
                    <a:lnTo>
                      <a:pt x="517" y="68"/>
                    </a:lnTo>
                    <a:lnTo>
                      <a:pt x="525" y="58"/>
                    </a:lnTo>
                    <a:lnTo>
                      <a:pt x="532" y="47"/>
                    </a:lnTo>
                    <a:lnTo>
                      <a:pt x="538" y="29"/>
                    </a:lnTo>
                    <a:lnTo>
                      <a:pt x="540" y="16"/>
                    </a:lnTo>
                    <a:lnTo>
                      <a:pt x="530" y="6"/>
                    </a:lnTo>
                    <a:lnTo>
                      <a:pt x="522" y="0"/>
                    </a:lnTo>
                    <a:lnTo>
                      <a:pt x="512" y="0"/>
                    </a:lnTo>
                    <a:lnTo>
                      <a:pt x="509" y="0"/>
                    </a:lnTo>
                    <a:lnTo>
                      <a:pt x="506" y="0"/>
                    </a:lnTo>
                    <a:lnTo>
                      <a:pt x="496" y="3"/>
                    </a:lnTo>
                    <a:lnTo>
                      <a:pt x="486" y="3"/>
                    </a:lnTo>
                    <a:lnTo>
                      <a:pt x="478" y="8"/>
                    </a:lnTo>
                    <a:lnTo>
                      <a:pt x="465" y="11"/>
                    </a:lnTo>
                    <a:lnTo>
                      <a:pt x="454" y="16"/>
                    </a:lnTo>
                    <a:lnTo>
                      <a:pt x="439" y="21"/>
                    </a:lnTo>
                    <a:lnTo>
                      <a:pt x="418" y="26"/>
                    </a:lnTo>
                    <a:lnTo>
                      <a:pt x="408" y="29"/>
                    </a:lnTo>
                    <a:lnTo>
                      <a:pt x="395" y="32"/>
                    </a:lnTo>
                    <a:lnTo>
                      <a:pt x="384" y="34"/>
                    </a:lnTo>
                    <a:lnTo>
                      <a:pt x="374" y="37"/>
                    </a:lnTo>
                    <a:lnTo>
                      <a:pt x="361" y="39"/>
                    </a:lnTo>
                    <a:lnTo>
                      <a:pt x="348" y="45"/>
                    </a:lnTo>
                    <a:lnTo>
                      <a:pt x="335" y="47"/>
                    </a:lnTo>
                    <a:lnTo>
                      <a:pt x="322" y="50"/>
                    </a:lnTo>
                    <a:lnTo>
                      <a:pt x="309" y="52"/>
                    </a:lnTo>
                    <a:lnTo>
                      <a:pt x="296" y="58"/>
                    </a:lnTo>
                    <a:lnTo>
                      <a:pt x="280" y="60"/>
                    </a:lnTo>
                    <a:lnTo>
                      <a:pt x="270" y="65"/>
                    </a:lnTo>
                    <a:lnTo>
                      <a:pt x="257" y="68"/>
                    </a:lnTo>
                    <a:lnTo>
                      <a:pt x="244" y="71"/>
                    </a:lnTo>
                    <a:lnTo>
                      <a:pt x="231" y="73"/>
                    </a:lnTo>
                    <a:lnTo>
                      <a:pt x="218" y="78"/>
                    </a:lnTo>
                    <a:lnTo>
                      <a:pt x="205" y="81"/>
                    </a:lnTo>
                    <a:lnTo>
                      <a:pt x="194" y="86"/>
                    </a:lnTo>
                    <a:lnTo>
                      <a:pt x="181" y="91"/>
                    </a:lnTo>
                    <a:lnTo>
                      <a:pt x="171" y="97"/>
                    </a:lnTo>
                    <a:lnTo>
                      <a:pt x="158" y="102"/>
                    </a:lnTo>
                    <a:lnTo>
                      <a:pt x="145" y="107"/>
                    </a:lnTo>
                    <a:lnTo>
                      <a:pt x="135" y="112"/>
                    </a:lnTo>
                    <a:lnTo>
                      <a:pt x="124" y="120"/>
                    </a:lnTo>
                    <a:lnTo>
                      <a:pt x="111" y="125"/>
                    </a:lnTo>
                    <a:lnTo>
                      <a:pt x="103" y="136"/>
                    </a:lnTo>
                    <a:lnTo>
                      <a:pt x="90" y="143"/>
                    </a:lnTo>
                    <a:lnTo>
                      <a:pt x="83" y="154"/>
                    </a:lnTo>
                    <a:lnTo>
                      <a:pt x="70" y="164"/>
                    </a:lnTo>
                    <a:lnTo>
                      <a:pt x="59" y="175"/>
                    </a:lnTo>
                    <a:lnTo>
                      <a:pt x="49" y="188"/>
                    </a:lnTo>
                    <a:lnTo>
                      <a:pt x="41" y="198"/>
                    </a:lnTo>
                    <a:lnTo>
                      <a:pt x="31" y="208"/>
                    </a:lnTo>
                    <a:lnTo>
                      <a:pt x="25" y="221"/>
                    </a:lnTo>
                    <a:lnTo>
                      <a:pt x="18" y="234"/>
                    </a:lnTo>
                    <a:lnTo>
                      <a:pt x="13" y="247"/>
                    </a:lnTo>
                    <a:lnTo>
                      <a:pt x="7" y="258"/>
                    </a:lnTo>
                    <a:lnTo>
                      <a:pt x="5" y="268"/>
                    </a:lnTo>
                    <a:lnTo>
                      <a:pt x="0" y="279"/>
                    </a:lnTo>
                    <a:lnTo>
                      <a:pt x="2" y="286"/>
                    </a:lnTo>
                    <a:lnTo>
                      <a:pt x="5" y="302"/>
                    </a:lnTo>
                    <a:lnTo>
                      <a:pt x="18" y="315"/>
                    </a:lnTo>
                    <a:lnTo>
                      <a:pt x="25" y="315"/>
                    </a:lnTo>
                    <a:lnTo>
                      <a:pt x="36" y="315"/>
                    </a:lnTo>
                    <a:lnTo>
                      <a:pt x="46" y="315"/>
                    </a:lnTo>
                    <a:lnTo>
                      <a:pt x="59" y="315"/>
                    </a:lnTo>
                    <a:lnTo>
                      <a:pt x="75" y="310"/>
                    </a:lnTo>
                    <a:lnTo>
                      <a:pt x="88" y="307"/>
                    </a:lnTo>
                    <a:lnTo>
                      <a:pt x="103" y="302"/>
                    </a:lnTo>
                    <a:lnTo>
                      <a:pt x="119" y="299"/>
                    </a:lnTo>
                    <a:lnTo>
                      <a:pt x="132" y="294"/>
                    </a:lnTo>
                    <a:lnTo>
                      <a:pt x="145" y="289"/>
                    </a:lnTo>
                    <a:lnTo>
                      <a:pt x="158" y="284"/>
                    </a:lnTo>
                    <a:lnTo>
                      <a:pt x="168" y="281"/>
                    </a:lnTo>
                    <a:lnTo>
                      <a:pt x="184" y="273"/>
                    </a:lnTo>
                    <a:lnTo>
                      <a:pt x="192" y="273"/>
                    </a:lnTo>
                    <a:lnTo>
                      <a:pt x="366" y="156"/>
                    </a:lnTo>
                    <a:lnTo>
                      <a:pt x="366" y="156"/>
                    </a:lnTo>
                    <a:close/>
                  </a:path>
                </a:pathLst>
              </a:custGeom>
              <a:solidFill>
                <a:srgbClr val="404740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1" name="Freeform 63"/>
              <p:cNvSpPr>
                <a:spLocks/>
              </p:cNvSpPr>
              <p:nvPr/>
            </p:nvSpPr>
            <p:spPr bwMode="auto">
              <a:xfrm>
                <a:off x="4091" y="1598"/>
                <a:ext cx="224" cy="167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0" y="94"/>
                  </a:cxn>
                  <a:cxn ang="0">
                    <a:pos x="24" y="94"/>
                  </a:cxn>
                  <a:cxn ang="0">
                    <a:pos x="24" y="97"/>
                  </a:cxn>
                  <a:cxn ang="0">
                    <a:pos x="26" y="104"/>
                  </a:cxn>
                  <a:cxn ang="0">
                    <a:pos x="31" y="115"/>
                  </a:cxn>
                  <a:cxn ang="0">
                    <a:pos x="42" y="128"/>
                  </a:cxn>
                  <a:cxn ang="0">
                    <a:pos x="52" y="141"/>
                  </a:cxn>
                  <a:cxn ang="0">
                    <a:pos x="65" y="154"/>
                  </a:cxn>
                  <a:cxn ang="0">
                    <a:pos x="73" y="164"/>
                  </a:cxn>
                  <a:cxn ang="0">
                    <a:pos x="81" y="167"/>
                  </a:cxn>
                  <a:cxn ang="0">
                    <a:pos x="117" y="149"/>
                  </a:cxn>
                  <a:cxn ang="0">
                    <a:pos x="224" y="24"/>
                  </a:cxn>
                  <a:cxn ang="0">
                    <a:pos x="47" y="0"/>
                  </a:cxn>
                  <a:cxn ang="0">
                    <a:pos x="0" y="19"/>
                  </a:cxn>
                  <a:cxn ang="0">
                    <a:pos x="0" y="19"/>
                  </a:cxn>
                </a:cxnLst>
                <a:rect l="0" t="0" r="r" b="b"/>
                <a:pathLst>
                  <a:path w="224" h="167">
                    <a:moveTo>
                      <a:pt x="0" y="19"/>
                    </a:moveTo>
                    <a:lnTo>
                      <a:pt x="0" y="94"/>
                    </a:lnTo>
                    <a:lnTo>
                      <a:pt x="24" y="94"/>
                    </a:lnTo>
                    <a:lnTo>
                      <a:pt x="24" y="97"/>
                    </a:lnTo>
                    <a:lnTo>
                      <a:pt x="26" y="104"/>
                    </a:lnTo>
                    <a:lnTo>
                      <a:pt x="31" y="115"/>
                    </a:lnTo>
                    <a:lnTo>
                      <a:pt x="42" y="128"/>
                    </a:lnTo>
                    <a:lnTo>
                      <a:pt x="52" y="141"/>
                    </a:lnTo>
                    <a:lnTo>
                      <a:pt x="65" y="154"/>
                    </a:lnTo>
                    <a:lnTo>
                      <a:pt x="73" y="164"/>
                    </a:lnTo>
                    <a:lnTo>
                      <a:pt x="81" y="167"/>
                    </a:lnTo>
                    <a:lnTo>
                      <a:pt x="117" y="149"/>
                    </a:lnTo>
                    <a:lnTo>
                      <a:pt x="224" y="24"/>
                    </a:lnTo>
                    <a:lnTo>
                      <a:pt x="47" y="0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B5A8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2" name="Freeform 64"/>
              <p:cNvSpPr>
                <a:spLocks/>
              </p:cNvSpPr>
              <p:nvPr/>
            </p:nvSpPr>
            <p:spPr bwMode="auto">
              <a:xfrm>
                <a:off x="4073" y="1507"/>
                <a:ext cx="299" cy="260"/>
              </a:xfrm>
              <a:custGeom>
                <a:avLst/>
                <a:gdLst/>
                <a:ahLst/>
                <a:cxnLst>
                  <a:cxn ang="0">
                    <a:pos x="13" y="19"/>
                  </a:cxn>
                  <a:cxn ang="0">
                    <a:pos x="0" y="47"/>
                  </a:cxn>
                  <a:cxn ang="0">
                    <a:pos x="0" y="104"/>
                  </a:cxn>
                  <a:cxn ang="0">
                    <a:pos x="18" y="115"/>
                  </a:cxn>
                  <a:cxn ang="0">
                    <a:pos x="13" y="175"/>
                  </a:cxn>
                  <a:cxn ang="0">
                    <a:pos x="42" y="180"/>
                  </a:cxn>
                  <a:cxn ang="0">
                    <a:pos x="42" y="172"/>
                  </a:cxn>
                  <a:cxn ang="0">
                    <a:pos x="39" y="154"/>
                  </a:cxn>
                  <a:cxn ang="0">
                    <a:pos x="36" y="138"/>
                  </a:cxn>
                  <a:cxn ang="0">
                    <a:pos x="36" y="128"/>
                  </a:cxn>
                  <a:cxn ang="0">
                    <a:pos x="42" y="115"/>
                  </a:cxn>
                  <a:cxn ang="0">
                    <a:pos x="60" y="112"/>
                  </a:cxn>
                  <a:cxn ang="0">
                    <a:pos x="70" y="110"/>
                  </a:cxn>
                  <a:cxn ang="0">
                    <a:pos x="86" y="110"/>
                  </a:cxn>
                  <a:cxn ang="0">
                    <a:pos x="91" y="110"/>
                  </a:cxn>
                  <a:cxn ang="0">
                    <a:pos x="99" y="112"/>
                  </a:cxn>
                  <a:cxn ang="0">
                    <a:pos x="109" y="112"/>
                  </a:cxn>
                  <a:cxn ang="0">
                    <a:pos x="120" y="115"/>
                  </a:cxn>
                  <a:cxn ang="0">
                    <a:pos x="133" y="115"/>
                  </a:cxn>
                  <a:cxn ang="0">
                    <a:pos x="143" y="120"/>
                  </a:cxn>
                  <a:cxn ang="0">
                    <a:pos x="156" y="128"/>
                  </a:cxn>
                  <a:cxn ang="0">
                    <a:pos x="166" y="133"/>
                  </a:cxn>
                  <a:cxn ang="0">
                    <a:pos x="182" y="149"/>
                  </a:cxn>
                  <a:cxn ang="0">
                    <a:pos x="190" y="167"/>
                  </a:cxn>
                  <a:cxn ang="0">
                    <a:pos x="179" y="182"/>
                  </a:cxn>
                  <a:cxn ang="0">
                    <a:pos x="166" y="198"/>
                  </a:cxn>
                  <a:cxn ang="0">
                    <a:pos x="153" y="208"/>
                  </a:cxn>
                  <a:cxn ang="0">
                    <a:pos x="148" y="214"/>
                  </a:cxn>
                  <a:cxn ang="0">
                    <a:pos x="133" y="190"/>
                  </a:cxn>
                  <a:cxn ang="0">
                    <a:pos x="127" y="190"/>
                  </a:cxn>
                  <a:cxn ang="0">
                    <a:pos x="114" y="201"/>
                  </a:cxn>
                  <a:cxn ang="0">
                    <a:pos x="104" y="214"/>
                  </a:cxn>
                  <a:cxn ang="0">
                    <a:pos x="99" y="229"/>
                  </a:cxn>
                  <a:cxn ang="0">
                    <a:pos x="91" y="240"/>
                  </a:cxn>
                  <a:cxn ang="0">
                    <a:pos x="94" y="247"/>
                  </a:cxn>
                  <a:cxn ang="0">
                    <a:pos x="101" y="255"/>
                  </a:cxn>
                  <a:cxn ang="0">
                    <a:pos x="114" y="258"/>
                  </a:cxn>
                  <a:cxn ang="0">
                    <a:pos x="127" y="258"/>
                  </a:cxn>
                  <a:cxn ang="0">
                    <a:pos x="135" y="260"/>
                  </a:cxn>
                  <a:cxn ang="0">
                    <a:pos x="299" y="162"/>
                  </a:cxn>
                  <a:cxn ang="0">
                    <a:pos x="276" y="128"/>
                  </a:cxn>
                  <a:cxn ang="0">
                    <a:pos x="250" y="0"/>
                  </a:cxn>
                  <a:cxn ang="0">
                    <a:pos x="13" y="19"/>
                  </a:cxn>
                  <a:cxn ang="0">
                    <a:pos x="13" y="19"/>
                  </a:cxn>
                </a:cxnLst>
                <a:rect l="0" t="0" r="r" b="b"/>
                <a:pathLst>
                  <a:path w="299" h="260">
                    <a:moveTo>
                      <a:pt x="13" y="19"/>
                    </a:moveTo>
                    <a:lnTo>
                      <a:pt x="0" y="47"/>
                    </a:lnTo>
                    <a:lnTo>
                      <a:pt x="0" y="104"/>
                    </a:lnTo>
                    <a:lnTo>
                      <a:pt x="18" y="115"/>
                    </a:lnTo>
                    <a:lnTo>
                      <a:pt x="13" y="175"/>
                    </a:lnTo>
                    <a:lnTo>
                      <a:pt x="42" y="180"/>
                    </a:lnTo>
                    <a:lnTo>
                      <a:pt x="42" y="172"/>
                    </a:lnTo>
                    <a:lnTo>
                      <a:pt x="39" y="154"/>
                    </a:lnTo>
                    <a:lnTo>
                      <a:pt x="36" y="138"/>
                    </a:lnTo>
                    <a:lnTo>
                      <a:pt x="36" y="128"/>
                    </a:lnTo>
                    <a:lnTo>
                      <a:pt x="42" y="115"/>
                    </a:lnTo>
                    <a:lnTo>
                      <a:pt x="60" y="112"/>
                    </a:lnTo>
                    <a:lnTo>
                      <a:pt x="70" y="110"/>
                    </a:lnTo>
                    <a:lnTo>
                      <a:pt x="86" y="110"/>
                    </a:lnTo>
                    <a:lnTo>
                      <a:pt x="91" y="110"/>
                    </a:lnTo>
                    <a:lnTo>
                      <a:pt x="99" y="112"/>
                    </a:lnTo>
                    <a:lnTo>
                      <a:pt x="109" y="112"/>
                    </a:lnTo>
                    <a:lnTo>
                      <a:pt x="120" y="115"/>
                    </a:lnTo>
                    <a:lnTo>
                      <a:pt x="133" y="115"/>
                    </a:lnTo>
                    <a:lnTo>
                      <a:pt x="143" y="120"/>
                    </a:lnTo>
                    <a:lnTo>
                      <a:pt x="156" y="128"/>
                    </a:lnTo>
                    <a:lnTo>
                      <a:pt x="166" y="133"/>
                    </a:lnTo>
                    <a:lnTo>
                      <a:pt x="182" y="149"/>
                    </a:lnTo>
                    <a:lnTo>
                      <a:pt x="190" y="167"/>
                    </a:lnTo>
                    <a:lnTo>
                      <a:pt x="179" y="182"/>
                    </a:lnTo>
                    <a:lnTo>
                      <a:pt x="166" y="198"/>
                    </a:lnTo>
                    <a:lnTo>
                      <a:pt x="153" y="208"/>
                    </a:lnTo>
                    <a:lnTo>
                      <a:pt x="148" y="214"/>
                    </a:lnTo>
                    <a:lnTo>
                      <a:pt x="133" y="190"/>
                    </a:lnTo>
                    <a:lnTo>
                      <a:pt x="127" y="190"/>
                    </a:lnTo>
                    <a:lnTo>
                      <a:pt x="114" y="201"/>
                    </a:lnTo>
                    <a:lnTo>
                      <a:pt x="104" y="214"/>
                    </a:lnTo>
                    <a:lnTo>
                      <a:pt x="99" y="229"/>
                    </a:lnTo>
                    <a:lnTo>
                      <a:pt x="91" y="240"/>
                    </a:lnTo>
                    <a:lnTo>
                      <a:pt x="94" y="247"/>
                    </a:lnTo>
                    <a:lnTo>
                      <a:pt x="101" y="255"/>
                    </a:lnTo>
                    <a:lnTo>
                      <a:pt x="114" y="258"/>
                    </a:lnTo>
                    <a:lnTo>
                      <a:pt x="127" y="258"/>
                    </a:lnTo>
                    <a:lnTo>
                      <a:pt x="135" y="260"/>
                    </a:lnTo>
                    <a:lnTo>
                      <a:pt x="299" y="162"/>
                    </a:lnTo>
                    <a:lnTo>
                      <a:pt x="276" y="128"/>
                    </a:lnTo>
                    <a:lnTo>
                      <a:pt x="250" y="0"/>
                    </a:lnTo>
                    <a:lnTo>
                      <a:pt x="13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7695C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3" name="Freeform 65"/>
              <p:cNvSpPr>
                <a:spLocks/>
              </p:cNvSpPr>
              <p:nvPr/>
            </p:nvSpPr>
            <p:spPr bwMode="auto">
              <a:xfrm>
                <a:off x="4086" y="1466"/>
                <a:ext cx="283" cy="182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10" y="96"/>
                  </a:cxn>
                  <a:cxn ang="0">
                    <a:pos x="31" y="117"/>
                  </a:cxn>
                  <a:cxn ang="0">
                    <a:pos x="52" y="127"/>
                  </a:cxn>
                  <a:cxn ang="0">
                    <a:pos x="75" y="174"/>
                  </a:cxn>
                  <a:cxn ang="0">
                    <a:pos x="101" y="164"/>
                  </a:cxn>
                  <a:cxn ang="0">
                    <a:pos x="96" y="148"/>
                  </a:cxn>
                  <a:cxn ang="0">
                    <a:pos x="91" y="127"/>
                  </a:cxn>
                  <a:cxn ang="0">
                    <a:pos x="86" y="106"/>
                  </a:cxn>
                  <a:cxn ang="0">
                    <a:pos x="91" y="91"/>
                  </a:cxn>
                  <a:cxn ang="0">
                    <a:pos x="109" y="101"/>
                  </a:cxn>
                  <a:cxn ang="0">
                    <a:pos x="133" y="132"/>
                  </a:cxn>
                  <a:cxn ang="0">
                    <a:pos x="151" y="153"/>
                  </a:cxn>
                  <a:cxn ang="0">
                    <a:pos x="172" y="169"/>
                  </a:cxn>
                  <a:cxn ang="0">
                    <a:pos x="195" y="177"/>
                  </a:cxn>
                  <a:cxn ang="0">
                    <a:pos x="226" y="179"/>
                  </a:cxn>
                  <a:cxn ang="0">
                    <a:pos x="252" y="182"/>
                  </a:cxn>
                  <a:cxn ang="0">
                    <a:pos x="270" y="182"/>
                  </a:cxn>
                  <a:cxn ang="0">
                    <a:pos x="276" y="174"/>
                  </a:cxn>
                  <a:cxn ang="0">
                    <a:pos x="278" y="148"/>
                  </a:cxn>
                  <a:cxn ang="0">
                    <a:pos x="281" y="114"/>
                  </a:cxn>
                  <a:cxn ang="0">
                    <a:pos x="278" y="78"/>
                  </a:cxn>
                  <a:cxn ang="0">
                    <a:pos x="260" y="49"/>
                  </a:cxn>
                  <a:cxn ang="0">
                    <a:pos x="242" y="28"/>
                  </a:cxn>
                  <a:cxn ang="0">
                    <a:pos x="221" y="5"/>
                  </a:cxn>
                  <a:cxn ang="0">
                    <a:pos x="213" y="0"/>
                  </a:cxn>
                  <a:cxn ang="0">
                    <a:pos x="192" y="0"/>
                  </a:cxn>
                  <a:cxn ang="0">
                    <a:pos x="164" y="0"/>
                  </a:cxn>
                  <a:cxn ang="0">
                    <a:pos x="127" y="5"/>
                  </a:cxn>
                  <a:cxn ang="0">
                    <a:pos x="96" y="15"/>
                  </a:cxn>
                  <a:cxn ang="0">
                    <a:pos x="75" y="21"/>
                  </a:cxn>
                  <a:cxn ang="0">
                    <a:pos x="47" y="36"/>
                  </a:cxn>
                  <a:cxn ang="0">
                    <a:pos x="16" y="52"/>
                  </a:cxn>
                  <a:cxn ang="0">
                    <a:pos x="0" y="62"/>
                  </a:cxn>
                  <a:cxn ang="0">
                    <a:pos x="0" y="67"/>
                  </a:cxn>
                </a:cxnLst>
                <a:rect l="0" t="0" r="r" b="b"/>
                <a:pathLst>
                  <a:path w="283" h="182">
                    <a:moveTo>
                      <a:pt x="0" y="67"/>
                    </a:moveTo>
                    <a:lnTo>
                      <a:pt x="0" y="70"/>
                    </a:lnTo>
                    <a:lnTo>
                      <a:pt x="5" y="80"/>
                    </a:lnTo>
                    <a:lnTo>
                      <a:pt x="10" y="96"/>
                    </a:lnTo>
                    <a:lnTo>
                      <a:pt x="21" y="112"/>
                    </a:lnTo>
                    <a:lnTo>
                      <a:pt x="31" y="117"/>
                    </a:lnTo>
                    <a:lnTo>
                      <a:pt x="44" y="125"/>
                    </a:lnTo>
                    <a:lnTo>
                      <a:pt x="52" y="127"/>
                    </a:lnTo>
                    <a:lnTo>
                      <a:pt x="57" y="130"/>
                    </a:lnTo>
                    <a:lnTo>
                      <a:pt x="75" y="174"/>
                    </a:lnTo>
                    <a:lnTo>
                      <a:pt x="104" y="169"/>
                    </a:lnTo>
                    <a:lnTo>
                      <a:pt x="101" y="164"/>
                    </a:lnTo>
                    <a:lnTo>
                      <a:pt x="101" y="158"/>
                    </a:lnTo>
                    <a:lnTo>
                      <a:pt x="96" y="148"/>
                    </a:lnTo>
                    <a:lnTo>
                      <a:pt x="94" y="138"/>
                    </a:lnTo>
                    <a:lnTo>
                      <a:pt x="91" y="127"/>
                    </a:lnTo>
                    <a:lnTo>
                      <a:pt x="88" y="117"/>
                    </a:lnTo>
                    <a:lnTo>
                      <a:pt x="86" y="106"/>
                    </a:lnTo>
                    <a:lnTo>
                      <a:pt x="86" y="101"/>
                    </a:lnTo>
                    <a:lnTo>
                      <a:pt x="91" y="91"/>
                    </a:lnTo>
                    <a:lnTo>
                      <a:pt x="101" y="93"/>
                    </a:lnTo>
                    <a:lnTo>
                      <a:pt x="109" y="101"/>
                    </a:lnTo>
                    <a:lnTo>
                      <a:pt x="122" y="117"/>
                    </a:lnTo>
                    <a:lnTo>
                      <a:pt x="133" y="132"/>
                    </a:lnTo>
                    <a:lnTo>
                      <a:pt x="146" y="148"/>
                    </a:lnTo>
                    <a:lnTo>
                      <a:pt x="151" y="153"/>
                    </a:lnTo>
                    <a:lnTo>
                      <a:pt x="161" y="161"/>
                    </a:lnTo>
                    <a:lnTo>
                      <a:pt x="172" y="169"/>
                    </a:lnTo>
                    <a:lnTo>
                      <a:pt x="185" y="174"/>
                    </a:lnTo>
                    <a:lnTo>
                      <a:pt x="195" y="177"/>
                    </a:lnTo>
                    <a:lnTo>
                      <a:pt x="213" y="179"/>
                    </a:lnTo>
                    <a:lnTo>
                      <a:pt x="226" y="179"/>
                    </a:lnTo>
                    <a:lnTo>
                      <a:pt x="242" y="182"/>
                    </a:lnTo>
                    <a:lnTo>
                      <a:pt x="252" y="182"/>
                    </a:lnTo>
                    <a:lnTo>
                      <a:pt x="263" y="182"/>
                    </a:lnTo>
                    <a:lnTo>
                      <a:pt x="270" y="182"/>
                    </a:lnTo>
                    <a:lnTo>
                      <a:pt x="276" y="182"/>
                    </a:lnTo>
                    <a:lnTo>
                      <a:pt x="276" y="174"/>
                    </a:lnTo>
                    <a:lnTo>
                      <a:pt x="278" y="166"/>
                    </a:lnTo>
                    <a:lnTo>
                      <a:pt x="278" y="148"/>
                    </a:lnTo>
                    <a:lnTo>
                      <a:pt x="281" y="132"/>
                    </a:lnTo>
                    <a:lnTo>
                      <a:pt x="281" y="114"/>
                    </a:lnTo>
                    <a:lnTo>
                      <a:pt x="283" y="96"/>
                    </a:lnTo>
                    <a:lnTo>
                      <a:pt x="278" y="78"/>
                    </a:lnTo>
                    <a:lnTo>
                      <a:pt x="270" y="60"/>
                    </a:lnTo>
                    <a:lnTo>
                      <a:pt x="260" y="49"/>
                    </a:lnTo>
                    <a:lnTo>
                      <a:pt x="252" y="39"/>
                    </a:lnTo>
                    <a:lnTo>
                      <a:pt x="242" y="28"/>
                    </a:lnTo>
                    <a:lnTo>
                      <a:pt x="237" y="21"/>
                    </a:lnTo>
                    <a:lnTo>
                      <a:pt x="221" y="5"/>
                    </a:lnTo>
                    <a:lnTo>
                      <a:pt x="216" y="2"/>
                    </a:lnTo>
                    <a:lnTo>
                      <a:pt x="213" y="0"/>
                    </a:lnTo>
                    <a:lnTo>
                      <a:pt x="205" y="0"/>
                    </a:lnTo>
                    <a:lnTo>
                      <a:pt x="192" y="0"/>
                    </a:lnTo>
                    <a:lnTo>
                      <a:pt x="182" y="0"/>
                    </a:lnTo>
                    <a:lnTo>
                      <a:pt x="164" y="0"/>
                    </a:lnTo>
                    <a:lnTo>
                      <a:pt x="146" y="2"/>
                    </a:lnTo>
                    <a:lnTo>
                      <a:pt x="127" y="5"/>
                    </a:lnTo>
                    <a:lnTo>
                      <a:pt x="107" y="13"/>
                    </a:lnTo>
                    <a:lnTo>
                      <a:pt x="96" y="15"/>
                    </a:lnTo>
                    <a:lnTo>
                      <a:pt x="86" y="18"/>
                    </a:lnTo>
                    <a:lnTo>
                      <a:pt x="75" y="21"/>
                    </a:lnTo>
                    <a:lnTo>
                      <a:pt x="65" y="26"/>
                    </a:lnTo>
                    <a:lnTo>
                      <a:pt x="47" y="36"/>
                    </a:lnTo>
                    <a:lnTo>
                      <a:pt x="31" y="47"/>
                    </a:lnTo>
                    <a:lnTo>
                      <a:pt x="16" y="52"/>
                    </a:lnTo>
                    <a:lnTo>
                      <a:pt x="8" y="60"/>
                    </a:lnTo>
                    <a:lnTo>
                      <a:pt x="0" y="62"/>
                    </a:lnTo>
                    <a:lnTo>
                      <a:pt x="0" y="67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473600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4" name="Freeform 66"/>
              <p:cNvSpPr>
                <a:spLocks/>
              </p:cNvSpPr>
              <p:nvPr/>
            </p:nvSpPr>
            <p:spPr bwMode="auto">
              <a:xfrm>
                <a:off x="4060" y="1315"/>
                <a:ext cx="242" cy="169"/>
              </a:xfrm>
              <a:custGeom>
                <a:avLst/>
                <a:gdLst/>
                <a:ahLst/>
                <a:cxnLst>
                  <a:cxn ang="0">
                    <a:pos x="0" y="169"/>
                  </a:cxn>
                  <a:cxn ang="0">
                    <a:pos x="3" y="166"/>
                  </a:cxn>
                  <a:cxn ang="0">
                    <a:pos x="13" y="161"/>
                  </a:cxn>
                  <a:cxn ang="0">
                    <a:pos x="21" y="156"/>
                  </a:cxn>
                  <a:cxn ang="0">
                    <a:pos x="34" y="153"/>
                  </a:cxn>
                  <a:cxn ang="0">
                    <a:pos x="44" y="148"/>
                  </a:cxn>
                  <a:cxn ang="0">
                    <a:pos x="62" y="146"/>
                  </a:cxn>
                  <a:cxn ang="0">
                    <a:pos x="75" y="140"/>
                  </a:cxn>
                  <a:cxn ang="0">
                    <a:pos x="91" y="138"/>
                  </a:cxn>
                  <a:cxn ang="0">
                    <a:pos x="112" y="133"/>
                  </a:cxn>
                  <a:cxn ang="0">
                    <a:pos x="130" y="133"/>
                  </a:cxn>
                  <a:cxn ang="0">
                    <a:pos x="148" y="127"/>
                  </a:cxn>
                  <a:cxn ang="0">
                    <a:pos x="166" y="125"/>
                  </a:cxn>
                  <a:cxn ang="0">
                    <a:pos x="182" y="120"/>
                  </a:cxn>
                  <a:cxn ang="0">
                    <a:pos x="198" y="120"/>
                  </a:cxn>
                  <a:cxn ang="0">
                    <a:pos x="205" y="112"/>
                  </a:cxn>
                  <a:cxn ang="0">
                    <a:pos x="218" y="109"/>
                  </a:cxn>
                  <a:cxn ang="0">
                    <a:pos x="224" y="104"/>
                  </a:cxn>
                  <a:cxn ang="0">
                    <a:pos x="231" y="104"/>
                  </a:cxn>
                  <a:cxn ang="0">
                    <a:pos x="239" y="96"/>
                  </a:cxn>
                  <a:cxn ang="0">
                    <a:pos x="242" y="96"/>
                  </a:cxn>
                  <a:cxn ang="0">
                    <a:pos x="239" y="94"/>
                  </a:cxn>
                  <a:cxn ang="0">
                    <a:pos x="239" y="88"/>
                  </a:cxn>
                  <a:cxn ang="0">
                    <a:pos x="234" y="83"/>
                  </a:cxn>
                  <a:cxn ang="0">
                    <a:pos x="226" y="73"/>
                  </a:cxn>
                  <a:cxn ang="0">
                    <a:pos x="216" y="62"/>
                  </a:cxn>
                  <a:cxn ang="0">
                    <a:pos x="205" y="52"/>
                  </a:cxn>
                  <a:cxn ang="0">
                    <a:pos x="198" y="39"/>
                  </a:cxn>
                  <a:cxn ang="0">
                    <a:pos x="190" y="31"/>
                  </a:cxn>
                  <a:cxn ang="0">
                    <a:pos x="177" y="10"/>
                  </a:cxn>
                  <a:cxn ang="0">
                    <a:pos x="174" y="5"/>
                  </a:cxn>
                  <a:cxn ang="0">
                    <a:pos x="130" y="0"/>
                  </a:cxn>
                  <a:cxn ang="0">
                    <a:pos x="122" y="3"/>
                  </a:cxn>
                  <a:cxn ang="0">
                    <a:pos x="112" y="18"/>
                  </a:cxn>
                  <a:cxn ang="0">
                    <a:pos x="104" y="26"/>
                  </a:cxn>
                  <a:cxn ang="0">
                    <a:pos x="101" y="42"/>
                  </a:cxn>
                  <a:cxn ang="0">
                    <a:pos x="96" y="55"/>
                  </a:cxn>
                  <a:cxn ang="0">
                    <a:pos x="91" y="68"/>
                  </a:cxn>
                  <a:cxn ang="0">
                    <a:pos x="81" y="70"/>
                  </a:cxn>
                  <a:cxn ang="0">
                    <a:pos x="70" y="68"/>
                  </a:cxn>
                  <a:cxn ang="0">
                    <a:pos x="62" y="68"/>
                  </a:cxn>
                  <a:cxn ang="0">
                    <a:pos x="57" y="73"/>
                  </a:cxn>
                  <a:cxn ang="0">
                    <a:pos x="49" y="78"/>
                  </a:cxn>
                  <a:cxn ang="0">
                    <a:pos x="44" y="88"/>
                  </a:cxn>
                  <a:cxn ang="0">
                    <a:pos x="39" y="99"/>
                  </a:cxn>
                  <a:cxn ang="0">
                    <a:pos x="34" y="112"/>
                  </a:cxn>
                  <a:cxn ang="0">
                    <a:pos x="34" y="120"/>
                  </a:cxn>
                  <a:cxn ang="0">
                    <a:pos x="34" y="125"/>
                  </a:cxn>
                  <a:cxn ang="0">
                    <a:pos x="0" y="169"/>
                  </a:cxn>
                  <a:cxn ang="0">
                    <a:pos x="0" y="169"/>
                  </a:cxn>
                </a:cxnLst>
                <a:rect l="0" t="0" r="r" b="b"/>
                <a:pathLst>
                  <a:path w="242" h="169">
                    <a:moveTo>
                      <a:pt x="0" y="169"/>
                    </a:moveTo>
                    <a:lnTo>
                      <a:pt x="3" y="166"/>
                    </a:lnTo>
                    <a:lnTo>
                      <a:pt x="13" y="161"/>
                    </a:lnTo>
                    <a:lnTo>
                      <a:pt x="21" y="156"/>
                    </a:lnTo>
                    <a:lnTo>
                      <a:pt x="34" y="153"/>
                    </a:lnTo>
                    <a:lnTo>
                      <a:pt x="44" y="148"/>
                    </a:lnTo>
                    <a:lnTo>
                      <a:pt x="62" y="146"/>
                    </a:lnTo>
                    <a:lnTo>
                      <a:pt x="75" y="140"/>
                    </a:lnTo>
                    <a:lnTo>
                      <a:pt x="91" y="138"/>
                    </a:lnTo>
                    <a:lnTo>
                      <a:pt x="112" y="133"/>
                    </a:lnTo>
                    <a:lnTo>
                      <a:pt x="130" y="133"/>
                    </a:lnTo>
                    <a:lnTo>
                      <a:pt x="148" y="127"/>
                    </a:lnTo>
                    <a:lnTo>
                      <a:pt x="166" y="125"/>
                    </a:lnTo>
                    <a:lnTo>
                      <a:pt x="182" y="120"/>
                    </a:lnTo>
                    <a:lnTo>
                      <a:pt x="198" y="120"/>
                    </a:lnTo>
                    <a:lnTo>
                      <a:pt x="205" y="112"/>
                    </a:lnTo>
                    <a:lnTo>
                      <a:pt x="218" y="109"/>
                    </a:lnTo>
                    <a:lnTo>
                      <a:pt x="224" y="104"/>
                    </a:lnTo>
                    <a:lnTo>
                      <a:pt x="231" y="104"/>
                    </a:lnTo>
                    <a:lnTo>
                      <a:pt x="239" y="96"/>
                    </a:lnTo>
                    <a:lnTo>
                      <a:pt x="242" y="96"/>
                    </a:lnTo>
                    <a:lnTo>
                      <a:pt x="239" y="94"/>
                    </a:lnTo>
                    <a:lnTo>
                      <a:pt x="239" y="88"/>
                    </a:lnTo>
                    <a:lnTo>
                      <a:pt x="234" y="83"/>
                    </a:lnTo>
                    <a:lnTo>
                      <a:pt x="226" y="73"/>
                    </a:lnTo>
                    <a:lnTo>
                      <a:pt x="216" y="62"/>
                    </a:lnTo>
                    <a:lnTo>
                      <a:pt x="205" y="52"/>
                    </a:lnTo>
                    <a:lnTo>
                      <a:pt x="198" y="39"/>
                    </a:lnTo>
                    <a:lnTo>
                      <a:pt x="190" y="31"/>
                    </a:lnTo>
                    <a:lnTo>
                      <a:pt x="177" y="10"/>
                    </a:lnTo>
                    <a:lnTo>
                      <a:pt x="174" y="5"/>
                    </a:lnTo>
                    <a:lnTo>
                      <a:pt x="130" y="0"/>
                    </a:lnTo>
                    <a:lnTo>
                      <a:pt x="122" y="3"/>
                    </a:lnTo>
                    <a:lnTo>
                      <a:pt x="112" y="18"/>
                    </a:lnTo>
                    <a:lnTo>
                      <a:pt x="104" y="26"/>
                    </a:lnTo>
                    <a:lnTo>
                      <a:pt x="101" y="42"/>
                    </a:lnTo>
                    <a:lnTo>
                      <a:pt x="96" y="55"/>
                    </a:lnTo>
                    <a:lnTo>
                      <a:pt x="91" y="68"/>
                    </a:lnTo>
                    <a:lnTo>
                      <a:pt x="81" y="70"/>
                    </a:lnTo>
                    <a:lnTo>
                      <a:pt x="70" y="68"/>
                    </a:lnTo>
                    <a:lnTo>
                      <a:pt x="62" y="68"/>
                    </a:lnTo>
                    <a:lnTo>
                      <a:pt x="57" y="73"/>
                    </a:lnTo>
                    <a:lnTo>
                      <a:pt x="49" y="78"/>
                    </a:lnTo>
                    <a:lnTo>
                      <a:pt x="44" y="88"/>
                    </a:lnTo>
                    <a:lnTo>
                      <a:pt x="39" y="99"/>
                    </a:lnTo>
                    <a:lnTo>
                      <a:pt x="34" y="112"/>
                    </a:lnTo>
                    <a:lnTo>
                      <a:pt x="34" y="120"/>
                    </a:lnTo>
                    <a:lnTo>
                      <a:pt x="34" y="125"/>
                    </a:lnTo>
                    <a:lnTo>
                      <a:pt x="0" y="169"/>
                    </a:lnTo>
                    <a:lnTo>
                      <a:pt x="0" y="169"/>
                    </a:lnTo>
                    <a:close/>
                  </a:path>
                </a:pathLst>
              </a:custGeom>
              <a:solidFill>
                <a:srgbClr val="4A697A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5" name="Freeform 67"/>
              <p:cNvSpPr>
                <a:spLocks/>
              </p:cNvSpPr>
              <p:nvPr/>
            </p:nvSpPr>
            <p:spPr bwMode="auto">
              <a:xfrm>
                <a:off x="4138" y="1653"/>
                <a:ext cx="315" cy="187"/>
              </a:xfrm>
              <a:custGeom>
                <a:avLst/>
                <a:gdLst/>
                <a:ahLst/>
                <a:cxnLst>
                  <a:cxn ang="0">
                    <a:pos x="315" y="52"/>
                  </a:cxn>
                  <a:cxn ang="0">
                    <a:pos x="263" y="0"/>
                  </a:cxn>
                  <a:cxn ang="0">
                    <a:pos x="211" y="8"/>
                  </a:cxn>
                  <a:cxn ang="0">
                    <a:pos x="205" y="10"/>
                  </a:cxn>
                  <a:cxn ang="0">
                    <a:pos x="190" y="21"/>
                  </a:cxn>
                  <a:cxn ang="0">
                    <a:pos x="177" y="26"/>
                  </a:cxn>
                  <a:cxn ang="0">
                    <a:pos x="169" y="34"/>
                  </a:cxn>
                  <a:cxn ang="0">
                    <a:pos x="156" y="42"/>
                  </a:cxn>
                  <a:cxn ang="0">
                    <a:pos x="143" y="52"/>
                  </a:cxn>
                  <a:cxn ang="0">
                    <a:pos x="127" y="60"/>
                  </a:cxn>
                  <a:cxn ang="0">
                    <a:pos x="112" y="68"/>
                  </a:cxn>
                  <a:cxn ang="0">
                    <a:pos x="96" y="75"/>
                  </a:cxn>
                  <a:cxn ang="0">
                    <a:pos x="83" y="86"/>
                  </a:cxn>
                  <a:cxn ang="0">
                    <a:pos x="70" y="91"/>
                  </a:cxn>
                  <a:cxn ang="0">
                    <a:pos x="60" y="96"/>
                  </a:cxn>
                  <a:cxn ang="0">
                    <a:pos x="52" y="101"/>
                  </a:cxn>
                  <a:cxn ang="0">
                    <a:pos x="52" y="101"/>
                  </a:cxn>
                  <a:cxn ang="0">
                    <a:pos x="0" y="135"/>
                  </a:cxn>
                  <a:cxn ang="0">
                    <a:pos x="13" y="187"/>
                  </a:cxn>
                  <a:cxn ang="0">
                    <a:pos x="315" y="52"/>
                  </a:cxn>
                  <a:cxn ang="0">
                    <a:pos x="315" y="52"/>
                  </a:cxn>
                </a:cxnLst>
                <a:rect l="0" t="0" r="r" b="b"/>
                <a:pathLst>
                  <a:path w="315" h="187">
                    <a:moveTo>
                      <a:pt x="315" y="52"/>
                    </a:moveTo>
                    <a:lnTo>
                      <a:pt x="263" y="0"/>
                    </a:lnTo>
                    <a:lnTo>
                      <a:pt x="211" y="8"/>
                    </a:lnTo>
                    <a:lnTo>
                      <a:pt x="205" y="10"/>
                    </a:lnTo>
                    <a:lnTo>
                      <a:pt x="190" y="21"/>
                    </a:lnTo>
                    <a:lnTo>
                      <a:pt x="177" y="26"/>
                    </a:lnTo>
                    <a:lnTo>
                      <a:pt x="169" y="34"/>
                    </a:lnTo>
                    <a:lnTo>
                      <a:pt x="156" y="42"/>
                    </a:lnTo>
                    <a:lnTo>
                      <a:pt x="143" y="52"/>
                    </a:lnTo>
                    <a:lnTo>
                      <a:pt x="127" y="60"/>
                    </a:lnTo>
                    <a:lnTo>
                      <a:pt x="112" y="68"/>
                    </a:lnTo>
                    <a:lnTo>
                      <a:pt x="96" y="75"/>
                    </a:lnTo>
                    <a:lnTo>
                      <a:pt x="83" y="86"/>
                    </a:lnTo>
                    <a:lnTo>
                      <a:pt x="70" y="91"/>
                    </a:lnTo>
                    <a:lnTo>
                      <a:pt x="60" y="96"/>
                    </a:lnTo>
                    <a:lnTo>
                      <a:pt x="52" y="101"/>
                    </a:lnTo>
                    <a:lnTo>
                      <a:pt x="52" y="101"/>
                    </a:lnTo>
                    <a:lnTo>
                      <a:pt x="0" y="135"/>
                    </a:lnTo>
                    <a:lnTo>
                      <a:pt x="13" y="187"/>
                    </a:lnTo>
                    <a:lnTo>
                      <a:pt x="315" y="52"/>
                    </a:lnTo>
                    <a:lnTo>
                      <a:pt x="315" y="52"/>
                    </a:lnTo>
                    <a:close/>
                  </a:path>
                </a:pathLst>
              </a:custGeom>
              <a:solidFill>
                <a:srgbClr val="B8B8D9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6" name="Freeform 68"/>
              <p:cNvSpPr>
                <a:spLocks/>
              </p:cNvSpPr>
              <p:nvPr/>
            </p:nvSpPr>
            <p:spPr bwMode="auto">
              <a:xfrm>
                <a:off x="4018" y="1666"/>
                <a:ext cx="710" cy="1144"/>
              </a:xfrm>
              <a:custGeom>
                <a:avLst/>
                <a:gdLst/>
                <a:ahLst/>
                <a:cxnLst>
                  <a:cxn ang="0">
                    <a:pos x="91" y="385"/>
                  </a:cxn>
                  <a:cxn ang="0">
                    <a:pos x="58" y="338"/>
                  </a:cxn>
                  <a:cxn ang="0">
                    <a:pos x="39" y="299"/>
                  </a:cxn>
                  <a:cxn ang="0">
                    <a:pos x="42" y="281"/>
                  </a:cxn>
                  <a:cxn ang="0">
                    <a:pos x="78" y="224"/>
                  </a:cxn>
                  <a:cxn ang="0">
                    <a:pos x="110" y="174"/>
                  </a:cxn>
                  <a:cxn ang="0">
                    <a:pos x="175" y="122"/>
                  </a:cxn>
                  <a:cxn ang="0">
                    <a:pos x="234" y="83"/>
                  </a:cxn>
                  <a:cxn ang="0">
                    <a:pos x="258" y="65"/>
                  </a:cxn>
                  <a:cxn ang="0">
                    <a:pos x="323" y="21"/>
                  </a:cxn>
                  <a:cxn ang="0">
                    <a:pos x="362" y="0"/>
                  </a:cxn>
                  <a:cxn ang="0">
                    <a:pos x="377" y="8"/>
                  </a:cxn>
                  <a:cxn ang="0">
                    <a:pos x="432" y="26"/>
                  </a:cxn>
                  <a:cxn ang="0">
                    <a:pos x="484" y="55"/>
                  </a:cxn>
                  <a:cxn ang="0">
                    <a:pos x="552" y="114"/>
                  </a:cxn>
                  <a:cxn ang="0">
                    <a:pos x="601" y="166"/>
                  </a:cxn>
                  <a:cxn ang="0">
                    <a:pos x="609" y="198"/>
                  </a:cxn>
                  <a:cxn ang="0">
                    <a:pos x="624" y="242"/>
                  </a:cxn>
                  <a:cxn ang="0">
                    <a:pos x="632" y="283"/>
                  </a:cxn>
                  <a:cxn ang="0">
                    <a:pos x="640" y="330"/>
                  </a:cxn>
                  <a:cxn ang="0">
                    <a:pos x="648" y="377"/>
                  </a:cxn>
                  <a:cxn ang="0">
                    <a:pos x="653" y="424"/>
                  </a:cxn>
                  <a:cxn ang="0">
                    <a:pos x="656" y="489"/>
                  </a:cxn>
                  <a:cxn ang="0">
                    <a:pos x="645" y="559"/>
                  </a:cxn>
                  <a:cxn ang="0">
                    <a:pos x="630" y="608"/>
                  </a:cxn>
                  <a:cxn ang="0">
                    <a:pos x="617" y="640"/>
                  </a:cxn>
                  <a:cxn ang="0">
                    <a:pos x="627" y="681"/>
                  </a:cxn>
                  <a:cxn ang="0">
                    <a:pos x="640" y="744"/>
                  </a:cxn>
                  <a:cxn ang="0">
                    <a:pos x="653" y="809"/>
                  </a:cxn>
                  <a:cxn ang="0">
                    <a:pos x="663" y="861"/>
                  </a:cxn>
                  <a:cxn ang="0">
                    <a:pos x="671" y="910"/>
                  </a:cxn>
                  <a:cxn ang="0">
                    <a:pos x="679" y="967"/>
                  </a:cxn>
                  <a:cxn ang="0">
                    <a:pos x="687" y="1011"/>
                  </a:cxn>
                  <a:cxn ang="0">
                    <a:pos x="694" y="1056"/>
                  </a:cxn>
                  <a:cxn ang="0">
                    <a:pos x="710" y="1108"/>
                  </a:cxn>
                  <a:cxn ang="0">
                    <a:pos x="668" y="1113"/>
                  </a:cxn>
                  <a:cxn ang="0">
                    <a:pos x="611" y="1123"/>
                  </a:cxn>
                  <a:cxn ang="0">
                    <a:pos x="536" y="1131"/>
                  </a:cxn>
                  <a:cxn ang="0">
                    <a:pos x="474" y="1136"/>
                  </a:cxn>
                  <a:cxn ang="0">
                    <a:pos x="432" y="1139"/>
                  </a:cxn>
                  <a:cxn ang="0">
                    <a:pos x="393" y="1141"/>
                  </a:cxn>
                  <a:cxn ang="0">
                    <a:pos x="331" y="1144"/>
                  </a:cxn>
                  <a:cxn ang="0">
                    <a:pos x="289" y="1139"/>
                  </a:cxn>
                  <a:cxn ang="0">
                    <a:pos x="247" y="1139"/>
                  </a:cxn>
                  <a:cxn ang="0">
                    <a:pos x="172" y="1128"/>
                  </a:cxn>
                  <a:cxn ang="0">
                    <a:pos x="104" y="1108"/>
                  </a:cxn>
                  <a:cxn ang="0">
                    <a:pos x="47" y="1089"/>
                  </a:cxn>
                  <a:cxn ang="0">
                    <a:pos x="11" y="1074"/>
                  </a:cxn>
                  <a:cxn ang="0">
                    <a:pos x="8" y="1053"/>
                  </a:cxn>
                  <a:cxn ang="0">
                    <a:pos x="39" y="996"/>
                  </a:cxn>
                  <a:cxn ang="0">
                    <a:pos x="65" y="944"/>
                  </a:cxn>
                  <a:cxn ang="0">
                    <a:pos x="91" y="887"/>
                  </a:cxn>
                  <a:cxn ang="0">
                    <a:pos x="112" y="832"/>
                  </a:cxn>
                  <a:cxn ang="0">
                    <a:pos x="125" y="788"/>
                  </a:cxn>
                  <a:cxn ang="0">
                    <a:pos x="136" y="762"/>
                  </a:cxn>
                  <a:cxn ang="0">
                    <a:pos x="138" y="679"/>
                  </a:cxn>
                  <a:cxn ang="0">
                    <a:pos x="125" y="632"/>
                  </a:cxn>
                  <a:cxn ang="0">
                    <a:pos x="120" y="572"/>
                  </a:cxn>
                  <a:cxn ang="0">
                    <a:pos x="112" y="502"/>
                  </a:cxn>
                  <a:cxn ang="0">
                    <a:pos x="107" y="437"/>
                  </a:cxn>
                  <a:cxn ang="0">
                    <a:pos x="107" y="403"/>
                  </a:cxn>
                </a:cxnLst>
                <a:rect l="0" t="0" r="r" b="b"/>
                <a:pathLst>
                  <a:path w="710" h="1144">
                    <a:moveTo>
                      <a:pt x="107" y="403"/>
                    </a:moveTo>
                    <a:lnTo>
                      <a:pt x="104" y="400"/>
                    </a:lnTo>
                    <a:lnTo>
                      <a:pt x="99" y="395"/>
                    </a:lnTo>
                    <a:lnTo>
                      <a:pt x="91" y="385"/>
                    </a:lnTo>
                    <a:lnTo>
                      <a:pt x="84" y="374"/>
                    </a:lnTo>
                    <a:lnTo>
                      <a:pt x="76" y="361"/>
                    </a:lnTo>
                    <a:lnTo>
                      <a:pt x="65" y="351"/>
                    </a:lnTo>
                    <a:lnTo>
                      <a:pt x="58" y="338"/>
                    </a:lnTo>
                    <a:lnTo>
                      <a:pt x="52" y="328"/>
                    </a:lnTo>
                    <a:lnTo>
                      <a:pt x="45" y="315"/>
                    </a:lnTo>
                    <a:lnTo>
                      <a:pt x="42" y="307"/>
                    </a:lnTo>
                    <a:lnTo>
                      <a:pt x="39" y="299"/>
                    </a:lnTo>
                    <a:lnTo>
                      <a:pt x="39" y="296"/>
                    </a:lnTo>
                    <a:lnTo>
                      <a:pt x="39" y="289"/>
                    </a:lnTo>
                    <a:lnTo>
                      <a:pt x="42" y="289"/>
                    </a:lnTo>
                    <a:lnTo>
                      <a:pt x="42" y="281"/>
                    </a:lnTo>
                    <a:lnTo>
                      <a:pt x="52" y="273"/>
                    </a:lnTo>
                    <a:lnTo>
                      <a:pt x="63" y="257"/>
                    </a:lnTo>
                    <a:lnTo>
                      <a:pt x="73" y="242"/>
                    </a:lnTo>
                    <a:lnTo>
                      <a:pt x="78" y="224"/>
                    </a:lnTo>
                    <a:lnTo>
                      <a:pt x="86" y="205"/>
                    </a:lnTo>
                    <a:lnTo>
                      <a:pt x="91" y="198"/>
                    </a:lnTo>
                    <a:lnTo>
                      <a:pt x="99" y="187"/>
                    </a:lnTo>
                    <a:lnTo>
                      <a:pt x="110" y="174"/>
                    </a:lnTo>
                    <a:lnTo>
                      <a:pt x="125" y="164"/>
                    </a:lnTo>
                    <a:lnTo>
                      <a:pt x="141" y="148"/>
                    </a:lnTo>
                    <a:lnTo>
                      <a:pt x="156" y="135"/>
                    </a:lnTo>
                    <a:lnTo>
                      <a:pt x="175" y="122"/>
                    </a:lnTo>
                    <a:lnTo>
                      <a:pt x="195" y="109"/>
                    </a:lnTo>
                    <a:lnTo>
                      <a:pt x="211" y="99"/>
                    </a:lnTo>
                    <a:lnTo>
                      <a:pt x="224" y="91"/>
                    </a:lnTo>
                    <a:lnTo>
                      <a:pt x="234" y="83"/>
                    </a:lnTo>
                    <a:lnTo>
                      <a:pt x="240" y="83"/>
                    </a:lnTo>
                    <a:lnTo>
                      <a:pt x="240" y="81"/>
                    </a:lnTo>
                    <a:lnTo>
                      <a:pt x="247" y="75"/>
                    </a:lnTo>
                    <a:lnTo>
                      <a:pt x="258" y="65"/>
                    </a:lnTo>
                    <a:lnTo>
                      <a:pt x="276" y="55"/>
                    </a:lnTo>
                    <a:lnTo>
                      <a:pt x="289" y="42"/>
                    </a:lnTo>
                    <a:lnTo>
                      <a:pt x="307" y="31"/>
                    </a:lnTo>
                    <a:lnTo>
                      <a:pt x="323" y="21"/>
                    </a:lnTo>
                    <a:lnTo>
                      <a:pt x="338" y="13"/>
                    </a:lnTo>
                    <a:lnTo>
                      <a:pt x="346" y="5"/>
                    </a:lnTo>
                    <a:lnTo>
                      <a:pt x="357" y="3"/>
                    </a:lnTo>
                    <a:lnTo>
                      <a:pt x="362" y="0"/>
                    </a:lnTo>
                    <a:lnTo>
                      <a:pt x="367" y="3"/>
                    </a:lnTo>
                    <a:lnTo>
                      <a:pt x="375" y="3"/>
                    </a:lnTo>
                    <a:lnTo>
                      <a:pt x="375" y="8"/>
                    </a:lnTo>
                    <a:lnTo>
                      <a:pt x="377" y="8"/>
                    </a:lnTo>
                    <a:lnTo>
                      <a:pt x="385" y="10"/>
                    </a:lnTo>
                    <a:lnTo>
                      <a:pt x="396" y="13"/>
                    </a:lnTo>
                    <a:lnTo>
                      <a:pt x="414" y="21"/>
                    </a:lnTo>
                    <a:lnTo>
                      <a:pt x="432" y="26"/>
                    </a:lnTo>
                    <a:lnTo>
                      <a:pt x="453" y="39"/>
                    </a:lnTo>
                    <a:lnTo>
                      <a:pt x="461" y="44"/>
                    </a:lnTo>
                    <a:lnTo>
                      <a:pt x="474" y="49"/>
                    </a:lnTo>
                    <a:lnTo>
                      <a:pt x="484" y="55"/>
                    </a:lnTo>
                    <a:lnTo>
                      <a:pt x="494" y="65"/>
                    </a:lnTo>
                    <a:lnTo>
                      <a:pt x="515" y="81"/>
                    </a:lnTo>
                    <a:lnTo>
                      <a:pt x="536" y="96"/>
                    </a:lnTo>
                    <a:lnTo>
                      <a:pt x="552" y="114"/>
                    </a:lnTo>
                    <a:lnTo>
                      <a:pt x="570" y="133"/>
                    </a:lnTo>
                    <a:lnTo>
                      <a:pt x="583" y="146"/>
                    </a:lnTo>
                    <a:lnTo>
                      <a:pt x="596" y="159"/>
                    </a:lnTo>
                    <a:lnTo>
                      <a:pt x="601" y="166"/>
                    </a:lnTo>
                    <a:lnTo>
                      <a:pt x="604" y="169"/>
                    </a:lnTo>
                    <a:lnTo>
                      <a:pt x="604" y="174"/>
                    </a:lnTo>
                    <a:lnTo>
                      <a:pt x="606" y="182"/>
                    </a:lnTo>
                    <a:lnTo>
                      <a:pt x="609" y="198"/>
                    </a:lnTo>
                    <a:lnTo>
                      <a:pt x="614" y="208"/>
                    </a:lnTo>
                    <a:lnTo>
                      <a:pt x="617" y="224"/>
                    </a:lnTo>
                    <a:lnTo>
                      <a:pt x="619" y="231"/>
                    </a:lnTo>
                    <a:lnTo>
                      <a:pt x="624" y="242"/>
                    </a:lnTo>
                    <a:lnTo>
                      <a:pt x="624" y="252"/>
                    </a:lnTo>
                    <a:lnTo>
                      <a:pt x="630" y="265"/>
                    </a:lnTo>
                    <a:lnTo>
                      <a:pt x="630" y="276"/>
                    </a:lnTo>
                    <a:lnTo>
                      <a:pt x="632" y="283"/>
                    </a:lnTo>
                    <a:lnTo>
                      <a:pt x="632" y="296"/>
                    </a:lnTo>
                    <a:lnTo>
                      <a:pt x="637" y="307"/>
                    </a:lnTo>
                    <a:lnTo>
                      <a:pt x="637" y="317"/>
                    </a:lnTo>
                    <a:lnTo>
                      <a:pt x="640" y="330"/>
                    </a:lnTo>
                    <a:lnTo>
                      <a:pt x="643" y="341"/>
                    </a:lnTo>
                    <a:lnTo>
                      <a:pt x="645" y="354"/>
                    </a:lnTo>
                    <a:lnTo>
                      <a:pt x="645" y="367"/>
                    </a:lnTo>
                    <a:lnTo>
                      <a:pt x="648" y="377"/>
                    </a:lnTo>
                    <a:lnTo>
                      <a:pt x="650" y="390"/>
                    </a:lnTo>
                    <a:lnTo>
                      <a:pt x="650" y="403"/>
                    </a:lnTo>
                    <a:lnTo>
                      <a:pt x="650" y="413"/>
                    </a:lnTo>
                    <a:lnTo>
                      <a:pt x="653" y="424"/>
                    </a:lnTo>
                    <a:lnTo>
                      <a:pt x="656" y="437"/>
                    </a:lnTo>
                    <a:lnTo>
                      <a:pt x="658" y="450"/>
                    </a:lnTo>
                    <a:lnTo>
                      <a:pt x="656" y="468"/>
                    </a:lnTo>
                    <a:lnTo>
                      <a:pt x="656" y="489"/>
                    </a:lnTo>
                    <a:lnTo>
                      <a:pt x="653" y="510"/>
                    </a:lnTo>
                    <a:lnTo>
                      <a:pt x="650" y="528"/>
                    </a:lnTo>
                    <a:lnTo>
                      <a:pt x="648" y="543"/>
                    </a:lnTo>
                    <a:lnTo>
                      <a:pt x="645" y="559"/>
                    </a:lnTo>
                    <a:lnTo>
                      <a:pt x="640" y="572"/>
                    </a:lnTo>
                    <a:lnTo>
                      <a:pt x="637" y="588"/>
                    </a:lnTo>
                    <a:lnTo>
                      <a:pt x="632" y="595"/>
                    </a:lnTo>
                    <a:lnTo>
                      <a:pt x="630" y="608"/>
                    </a:lnTo>
                    <a:lnTo>
                      <a:pt x="624" y="616"/>
                    </a:lnTo>
                    <a:lnTo>
                      <a:pt x="624" y="624"/>
                    </a:lnTo>
                    <a:lnTo>
                      <a:pt x="617" y="632"/>
                    </a:lnTo>
                    <a:lnTo>
                      <a:pt x="617" y="640"/>
                    </a:lnTo>
                    <a:lnTo>
                      <a:pt x="617" y="642"/>
                    </a:lnTo>
                    <a:lnTo>
                      <a:pt x="622" y="660"/>
                    </a:lnTo>
                    <a:lnTo>
                      <a:pt x="624" y="668"/>
                    </a:lnTo>
                    <a:lnTo>
                      <a:pt x="627" y="681"/>
                    </a:lnTo>
                    <a:lnTo>
                      <a:pt x="630" y="694"/>
                    </a:lnTo>
                    <a:lnTo>
                      <a:pt x="635" y="710"/>
                    </a:lnTo>
                    <a:lnTo>
                      <a:pt x="637" y="725"/>
                    </a:lnTo>
                    <a:lnTo>
                      <a:pt x="640" y="744"/>
                    </a:lnTo>
                    <a:lnTo>
                      <a:pt x="645" y="759"/>
                    </a:lnTo>
                    <a:lnTo>
                      <a:pt x="648" y="775"/>
                    </a:lnTo>
                    <a:lnTo>
                      <a:pt x="650" y="790"/>
                    </a:lnTo>
                    <a:lnTo>
                      <a:pt x="653" y="809"/>
                    </a:lnTo>
                    <a:lnTo>
                      <a:pt x="658" y="822"/>
                    </a:lnTo>
                    <a:lnTo>
                      <a:pt x="661" y="837"/>
                    </a:lnTo>
                    <a:lnTo>
                      <a:pt x="661" y="848"/>
                    </a:lnTo>
                    <a:lnTo>
                      <a:pt x="663" y="861"/>
                    </a:lnTo>
                    <a:lnTo>
                      <a:pt x="666" y="868"/>
                    </a:lnTo>
                    <a:lnTo>
                      <a:pt x="666" y="879"/>
                    </a:lnTo>
                    <a:lnTo>
                      <a:pt x="668" y="894"/>
                    </a:lnTo>
                    <a:lnTo>
                      <a:pt x="671" y="910"/>
                    </a:lnTo>
                    <a:lnTo>
                      <a:pt x="671" y="923"/>
                    </a:lnTo>
                    <a:lnTo>
                      <a:pt x="674" y="936"/>
                    </a:lnTo>
                    <a:lnTo>
                      <a:pt x="674" y="949"/>
                    </a:lnTo>
                    <a:lnTo>
                      <a:pt x="679" y="967"/>
                    </a:lnTo>
                    <a:lnTo>
                      <a:pt x="679" y="975"/>
                    </a:lnTo>
                    <a:lnTo>
                      <a:pt x="681" y="988"/>
                    </a:lnTo>
                    <a:lnTo>
                      <a:pt x="681" y="998"/>
                    </a:lnTo>
                    <a:lnTo>
                      <a:pt x="687" y="1011"/>
                    </a:lnTo>
                    <a:lnTo>
                      <a:pt x="687" y="1022"/>
                    </a:lnTo>
                    <a:lnTo>
                      <a:pt x="689" y="1032"/>
                    </a:lnTo>
                    <a:lnTo>
                      <a:pt x="692" y="1045"/>
                    </a:lnTo>
                    <a:lnTo>
                      <a:pt x="694" y="1056"/>
                    </a:lnTo>
                    <a:lnTo>
                      <a:pt x="700" y="1074"/>
                    </a:lnTo>
                    <a:lnTo>
                      <a:pt x="705" y="1092"/>
                    </a:lnTo>
                    <a:lnTo>
                      <a:pt x="707" y="1102"/>
                    </a:lnTo>
                    <a:lnTo>
                      <a:pt x="710" y="1108"/>
                    </a:lnTo>
                    <a:lnTo>
                      <a:pt x="702" y="1108"/>
                    </a:lnTo>
                    <a:lnTo>
                      <a:pt x="689" y="1110"/>
                    </a:lnTo>
                    <a:lnTo>
                      <a:pt x="681" y="1110"/>
                    </a:lnTo>
                    <a:lnTo>
                      <a:pt x="668" y="1113"/>
                    </a:lnTo>
                    <a:lnTo>
                      <a:pt x="656" y="1115"/>
                    </a:lnTo>
                    <a:lnTo>
                      <a:pt x="645" y="1118"/>
                    </a:lnTo>
                    <a:lnTo>
                      <a:pt x="627" y="1118"/>
                    </a:lnTo>
                    <a:lnTo>
                      <a:pt x="611" y="1123"/>
                    </a:lnTo>
                    <a:lnTo>
                      <a:pt x="593" y="1123"/>
                    </a:lnTo>
                    <a:lnTo>
                      <a:pt x="575" y="1126"/>
                    </a:lnTo>
                    <a:lnTo>
                      <a:pt x="554" y="1128"/>
                    </a:lnTo>
                    <a:lnTo>
                      <a:pt x="536" y="1131"/>
                    </a:lnTo>
                    <a:lnTo>
                      <a:pt x="518" y="1134"/>
                    </a:lnTo>
                    <a:lnTo>
                      <a:pt x="497" y="1136"/>
                    </a:lnTo>
                    <a:lnTo>
                      <a:pt x="487" y="1136"/>
                    </a:lnTo>
                    <a:lnTo>
                      <a:pt x="474" y="1136"/>
                    </a:lnTo>
                    <a:lnTo>
                      <a:pt x="466" y="1136"/>
                    </a:lnTo>
                    <a:lnTo>
                      <a:pt x="455" y="1139"/>
                    </a:lnTo>
                    <a:lnTo>
                      <a:pt x="445" y="1139"/>
                    </a:lnTo>
                    <a:lnTo>
                      <a:pt x="432" y="1139"/>
                    </a:lnTo>
                    <a:lnTo>
                      <a:pt x="424" y="1139"/>
                    </a:lnTo>
                    <a:lnTo>
                      <a:pt x="414" y="1141"/>
                    </a:lnTo>
                    <a:lnTo>
                      <a:pt x="403" y="1141"/>
                    </a:lnTo>
                    <a:lnTo>
                      <a:pt x="393" y="1141"/>
                    </a:lnTo>
                    <a:lnTo>
                      <a:pt x="383" y="1141"/>
                    </a:lnTo>
                    <a:lnTo>
                      <a:pt x="372" y="1141"/>
                    </a:lnTo>
                    <a:lnTo>
                      <a:pt x="351" y="1141"/>
                    </a:lnTo>
                    <a:lnTo>
                      <a:pt x="331" y="1144"/>
                    </a:lnTo>
                    <a:lnTo>
                      <a:pt x="320" y="1141"/>
                    </a:lnTo>
                    <a:lnTo>
                      <a:pt x="310" y="1141"/>
                    </a:lnTo>
                    <a:lnTo>
                      <a:pt x="299" y="1139"/>
                    </a:lnTo>
                    <a:lnTo>
                      <a:pt x="289" y="1139"/>
                    </a:lnTo>
                    <a:lnTo>
                      <a:pt x="279" y="1139"/>
                    </a:lnTo>
                    <a:lnTo>
                      <a:pt x="268" y="1139"/>
                    </a:lnTo>
                    <a:lnTo>
                      <a:pt x="258" y="1139"/>
                    </a:lnTo>
                    <a:lnTo>
                      <a:pt x="247" y="1139"/>
                    </a:lnTo>
                    <a:lnTo>
                      <a:pt x="227" y="1134"/>
                    </a:lnTo>
                    <a:lnTo>
                      <a:pt x="208" y="1134"/>
                    </a:lnTo>
                    <a:lnTo>
                      <a:pt x="190" y="1131"/>
                    </a:lnTo>
                    <a:lnTo>
                      <a:pt x="172" y="1128"/>
                    </a:lnTo>
                    <a:lnTo>
                      <a:pt x="154" y="1123"/>
                    </a:lnTo>
                    <a:lnTo>
                      <a:pt x="136" y="1118"/>
                    </a:lnTo>
                    <a:lnTo>
                      <a:pt x="120" y="1110"/>
                    </a:lnTo>
                    <a:lnTo>
                      <a:pt x="104" y="1108"/>
                    </a:lnTo>
                    <a:lnTo>
                      <a:pt x="86" y="1102"/>
                    </a:lnTo>
                    <a:lnTo>
                      <a:pt x="73" y="1097"/>
                    </a:lnTo>
                    <a:lnTo>
                      <a:pt x="60" y="1092"/>
                    </a:lnTo>
                    <a:lnTo>
                      <a:pt x="47" y="1089"/>
                    </a:lnTo>
                    <a:lnTo>
                      <a:pt x="37" y="1082"/>
                    </a:lnTo>
                    <a:lnTo>
                      <a:pt x="26" y="1079"/>
                    </a:lnTo>
                    <a:lnTo>
                      <a:pt x="19" y="1074"/>
                    </a:lnTo>
                    <a:lnTo>
                      <a:pt x="11" y="1074"/>
                    </a:lnTo>
                    <a:lnTo>
                      <a:pt x="3" y="1069"/>
                    </a:lnTo>
                    <a:lnTo>
                      <a:pt x="0" y="1069"/>
                    </a:lnTo>
                    <a:lnTo>
                      <a:pt x="0" y="1063"/>
                    </a:lnTo>
                    <a:lnTo>
                      <a:pt x="8" y="1053"/>
                    </a:lnTo>
                    <a:lnTo>
                      <a:pt x="16" y="1037"/>
                    </a:lnTo>
                    <a:lnTo>
                      <a:pt x="26" y="1019"/>
                    </a:lnTo>
                    <a:lnTo>
                      <a:pt x="34" y="1006"/>
                    </a:lnTo>
                    <a:lnTo>
                      <a:pt x="39" y="996"/>
                    </a:lnTo>
                    <a:lnTo>
                      <a:pt x="45" y="983"/>
                    </a:lnTo>
                    <a:lnTo>
                      <a:pt x="52" y="970"/>
                    </a:lnTo>
                    <a:lnTo>
                      <a:pt x="58" y="957"/>
                    </a:lnTo>
                    <a:lnTo>
                      <a:pt x="65" y="944"/>
                    </a:lnTo>
                    <a:lnTo>
                      <a:pt x="73" y="931"/>
                    </a:lnTo>
                    <a:lnTo>
                      <a:pt x="81" y="918"/>
                    </a:lnTo>
                    <a:lnTo>
                      <a:pt x="86" y="900"/>
                    </a:lnTo>
                    <a:lnTo>
                      <a:pt x="91" y="887"/>
                    </a:lnTo>
                    <a:lnTo>
                      <a:pt x="97" y="871"/>
                    </a:lnTo>
                    <a:lnTo>
                      <a:pt x="104" y="858"/>
                    </a:lnTo>
                    <a:lnTo>
                      <a:pt x="107" y="845"/>
                    </a:lnTo>
                    <a:lnTo>
                      <a:pt x="112" y="832"/>
                    </a:lnTo>
                    <a:lnTo>
                      <a:pt x="115" y="819"/>
                    </a:lnTo>
                    <a:lnTo>
                      <a:pt x="120" y="811"/>
                    </a:lnTo>
                    <a:lnTo>
                      <a:pt x="123" y="798"/>
                    </a:lnTo>
                    <a:lnTo>
                      <a:pt x="125" y="788"/>
                    </a:lnTo>
                    <a:lnTo>
                      <a:pt x="125" y="780"/>
                    </a:lnTo>
                    <a:lnTo>
                      <a:pt x="130" y="775"/>
                    </a:lnTo>
                    <a:lnTo>
                      <a:pt x="133" y="764"/>
                    </a:lnTo>
                    <a:lnTo>
                      <a:pt x="136" y="762"/>
                    </a:lnTo>
                    <a:lnTo>
                      <a:pt x="154" y="705"/>
                    </a:lnTo>
                    <a:lnTo>
                      <a:pt x="149" y="702"/>
                    </a:lnTo>
                    <a:lnTo>
                      <a:pt x="143" y="689"/>
                    </a:lnTo>
                    <a:lnTo>
                      <a:pt x="138" y="679"/>
                    </a:lnTo>
                    <a:lnTo>
                      <a:pt x="133" y="663"/>
                    </a:lnTo>
                    <a:lnTo>
                      <a:pt x="130" y="653"/>
                    </a:lnTo>
                    <a:lnTo>
                      <a:pt x="130" y="645"/>
                    </a:lnTo>
                    <a:lnTo>
                      <a:pt x="125" y="632"/>
                    </a:lnTo>
                    <a:lnTo>
                      <a:pt x="125" y="621"/>
                    </a:lnTo>
                    <a:lnTo>
                      <a:pt x="123" y="603"/>
                    </a:lnTo>
                    <a:lnTo>
                      <a:pt x="120" y="588"/>
                    </a:lnTo>
                    <a:lnTo>
                      <a:pt x="120" y="572"/>
                    </a:lnTo>
                    <a:lnTo>
                      <a:pt x="117" y="554"/>
                    </a:lnTo>
                    <a:lnTo>
                      <a:pt x="115" y="536"/>
                    </a:lnTo>
                    <a:lnTo>
                      <a:pt x="112" y="517"/>
                    </a:lnTo>
                    <a:lnTo>
                      <a:pt x="112" y="502"/>
                    </a:lnTo>
                    <a:lnTo>
                      <a:pt x="112" y="484"/>
                    </a:lnTo>
                    <a:lnTo>
                      <a:pt x="110" y="468"/>
                    </a:lnTo>
                    <a:lnTo>
                      <a:pt x="110" y="452"/>
                    </a:lnTo>
                    <a:lnTo>
                      <a:pt x="107" y="437"/>
                    </a:lnTo>
                    <a:lnTo>
                      <a:pt x="107" y="426"/>
                    </a:lnTo>
                    <a:lnTo>
                      <a:pt x="107" y="416"/>
                    </a:lnTo>
                    <a:lnTo>
                      <a:pt x="107" y="411"/>
                    </a:lnTo>
                    <a:lnTo>
                      <a:pt x="107" y="403"/>
                    </a:lnTo>
                    <a:lnTo>
                      <a:pt x="107" y="403"/>
                    </a:lnTo>
                    <a:close/>
                  </a:path>
                </a:pathLst>
              </a:custGeom>
              <a:solidFill>
                <a:srgbClr val="788578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7" name="Freeform 69"/>
              <p:cNvSpPr>
                <a:spLocks/>
              </p:cNvSpPr>
              <p:nvPr/>
            </p:nvSpPr>
            <p:spPr bwMode="auto">
              <a:xfrm>
                <a:off x="2698" y="3626"/>
                <a:ext cx="351" cy="216"/>
              </a:xfrm>
              <a:custGeom>
                <a:avLst/>
                <a:gdLst/>
                <a:ahLst/>
                <a:cxnLst>
                  <a:cxn ang="0">
                    <a:pos x="52" y="34"/>
                  </a:cxn>
                  <a:cxn ang="0">
                    <a:pos x="31" y="50"/>
                  </a:cxn>
                  <a:cxn ang="0">
                    <a:pos x="8" y="117"/>
                  </a:cxn>
                  <a:cxn ang="0">
                    <a:pos x="0" y="146"/>
                  </a:cxn>
                  <a:cxn ang="0">
                    <a:pos x="3" y="180"/>
                  </a:cxn>
                  <a:cxn ang="0">
                    <a:pos x="65" y="187"/>
                  </a:cxn>
                  <a:cxn ang="0">
                    <a:pos x="81" y="187"/>
                  </a:cxn>
                  <a:cxn ang="0">
                    <a:pos x="94" y="174"/>
                  </a:cxn>
                  <a:cxn ang="0">
                    <a:pos x="148" y="206"/>
                  </a:cxn>
                  <a:cxn ang="0">
                    <a:pos x="151" y="206"/>
                  </a:cxn>
                  <a:cxn ang="0">
                    <a:pos x="166" y="208"/>
                  </a:cxn>
                  <a:cxn ang="0">
                    <a:pos x="174" y="208"/>
                  </a:cxn>
                  <a:cxn ang="0">
                    <a:pos x="187" y="211"/>
                  </a:cxn>
                  <a:cxn ang="0">
                    <a:pos x="203" y="213"/>
                  </a:cxn>
                  <a:cxn ang="0">
                    <a:pos x="224" y="216"/>
                  </a:cxn>
                  <a:cxn ang="0">
                    <a:pos x="239" y="211"/>
                  </a:cxn>
                  <a:cxn ang="0">
                    <a:pos x="257" y="211"/>
                  </a:cxn>
                  <a:cxn ang="0">
                    <a:pos x="278" y="208"/>
                  </a:cxn>
                  <a:cxn ang="0">
                    <a:pos x="296" y="208"/>
                  </a:cxn>
                  <a:cxn ang="0">
                    <a:pos x="312" y="206"/>
                  </a:cxn>
                  <a:cxn ang="0">
                    <a:pos x="325" y="206"/>
                  </a:cxn>
                  <a:cxn ang="0">
                    <a:pos x="335" y="206"/>
                  </a:cxn>
                  <a:cxn ang="0">
                    <a:pos x="338" y="206"/>
                  </a:cxn>
                  <a:cxn ang="0">
                    <a:pos x="351" y="187"/>
                  </a:cxn>
                  <a:cxn ang="0">
                    <a:pos x="338" y="177"/>
                  </a:cxn>
                  <a:cxn ang="0">
                    <a:pos x="341" y="169"/>
                  </a:cxn>
                  <a:cxn ang="0">
                    <a:pos x="343" y="151"/>
                  </a:cxn>
                  <a:cxn ang="0">
                    <a:pos x="341" y="138"/>
                  </a:cxn>
                  <a:cxn ang="0">
                    <a:pos x="341" y="128"/>
                  </a:cxn>
                  <a:cxn ang="0">
                    <a:pos x="335" y="115"/>
                  </a:cxn>
                  <a:cxn ang="0">
                    <a:pos x="330" y="112"/>
                  </a:cxn>
                  <a:cxn ang="0">
                    <a:pos x="322" y="104"/>
                  </a:cxn>
                  <a:cxn ang="0">
                    <a:pos x="312" y="104"/>
                  </a:cxn>
                  <a:cxn ang="0">
                    <a:pos x="304" y="104"/>
                  </a:cxn>
                  <a:cxn ang="0">
                    <a:pos x="302" y="107"/>
                  </a:cxn>
                  <a:cxn ang="0">
                    <a:pos x="257" y="102"/>
                  </a:cxn>
                  <a:cxn ang="0">
                    <a:pos x="252" y="96"/>
                  </a:cxn>
                  <a:cxn ang="0">
                    <a:pos x="250" y="89"/>
                  </a:cxn>
                  <a:cxn ang="0">
                    <a:pos x="242" y="78"/>
                  </a:cxn>
                  <a:cxn ang="0">
                    <a:pos x="234" y="68"/>
                  </a:cxn>
                  <a:cxn ang="0">
                    <a:pos x="218" y="52"/>
                  </a:cxn>
                  <a:cxn ang="0">
                    <a:pos x="213" y="50"/>
                  </a:cxn>
                  <a:cxn ang="0">
                    <a:pos x="213" y="31"/>
                  </a:cxn>
                  <a:cxn ang="0">
                    <a:pos x="195" y="0"/>
                  </a:cxn>
                  <a:cxn ang="0">
                    <a:pos x="109" y="11"/>
                  </a:cxn>
                  <a:cxn ang="0">
                    <a:pos x="52" y="34"/>
                  </a:cxn>
                  <a:cxn ang="0">
                    <a:pos x="52" y="34"/>
                  </a:cxn>
                </a:cxnLst>
                <a:rect l="0" t="0" r="r" b="b"/>
                <a:pathLst>
                  <a:path w="351" h="216">
                    <a:moveTo>
                      <a:pt x="52" y="34"/>
                    </a:moveTo>
                    <a:lnTo>
                      <a:pt x="31" y="50"/>
                    </a:lnTo>
                    <a:lnTo>
                      <a:pt x="8" y="117"/>
                    </a:lnTo>
                    <a:lnTo>
                      <a:pt x="0" y="146"/>
                    </a:lnTo>
                    <a:lnTo>
                      <a:pt x="3" y="180"/>
                    </a:lnTo>
                    <a:lnTo>
                      <a:pt x="65" y="187"/>
                    </a:lnTo>
                    <a:lnTo>
                      <a:pt x="81" y="187"/>
                    </a:lnTo>
                    <a:lnTo>
                      <a:pt x="94" y="174"/>
                    </a:lnTo>
                    <a:lnTo>
                      <a:pt x="148" y="206"/>
                    </a:lnTo>
                    <a:lnTo>
                      <a:pt x="151" y="206"/>
                    </a:lnTo>
                    <a:lnTo>
                      <a:pt x="166" y="208"/>
                    </a:lnTo>
                    <a:lnTo>
                      <a:pt x="174" y="208"/>
                    </a:lnTo>
                    <a:lnTo>
                      <a:pt x="187" y="211"/>
                    </a:lnTo>
                    <a:lnTo>
                      <a:pt x="203" y="213"/>
                    </a:lnTo>
                    <a:lnTo>
                      <a:pt x="224" y="216"/>
                    </a:lnTo>
                    <a:lnTo>
                      <a:pt x="239" y="211"/>
                    </a:lnTo>
                    <a:lnTo>
                      <a:pt x="257" y="211"/>
                    </a:lnTo>
                    <a:lnTo>
                      <a:pt x="278" y="208"/>
                    </a:lnTo>
                    <a:lnTo>
                      <a:pt x="296" y="208"/>
                    </a:lnTo>
                    <a:lnTo>
                      <a:pt x="312" y="206"/>
                    </a:lnTo>
                    <a:lnTo>
                      <a:pt x="325" y="206"/>
                    </a:lnTo>
                    <a:lnTo>
                      <a:pt x="335" y="206"/>
                    </a:lnTo>
                    <a:lnTo>
                      <a:pt x="338" y="206"/>
                    </a:lnTo>
                    <a:lnTo>
                      <a:pt x="351" y="187"/>
                    </a:lnTo>
                    <a:lnTo>
                      <a:pt x="338" y="177"/>
                    </a:lnTo>
                    <a:lnTo>
                      <a:pt x="341" y="169"/>
                    </a:lnTo>
                    <a:lnTo>
                      <a:pt x="343" y="151"/>
                    </a:lnTo>
                    <a:lnTo>
                      <a:pt x="341" y="138"/>
                    </a:lnTo>
                    <a:lnTo>
                      <a:pt x="341" y="128"/>
                    </a:lnTo>
                    <a:lnTo>
                      <a:pt x="335" y="115"/>
                    </a:lnTo>
                    <a:lnTo>
                      <a:pt x="330" y="112"/>
                    </a:lnTo>
                    <a:lnTo>
                      <a:pt x="322" y="104"/>
                    </a:lnTo>
                    <a:lnTo>
                      <a:pt x="312" y="104"/>
                    </a:lnTo>
                    <a:lnTo>
                      <a:pt x="304" y="104"/>
                    </a:lnTo>
                    <a:lnTo>
                      <a:pt x="302" y="107"/>
                    </a:lnTo>
                    <a:lnTo>
                      <a:pt x="257" y="102"/>
                    </a:lnTo>
                    <a:lnTo>
                      <a:pt x="252" y="96"/>
                    </a:lnTo>
                    <a:lnTo>
                      <a:pt x="250" y="89"/>
                    </a:lnTo>
                    <a:lnTo>
                      <a:pt x="242" y="78"/>
                    </a:lnTo>
                    <a:lnTo>
                      <a:pt x="234" y="68"/>
                    </a:lnTo>
                    <a:lnTo>
                      <a:pt x="218" y="52"/>
                    </a:lnTo>
                    <a:lnTo>
                      <a:pt x="213" y="50"/>
                    </a:lnTo>
                    <a:lnTo>
                      <a:pt x="213" y="31"/>
                    </a:lnTo>
                    <a:lnTo>
                      <a:pt x="195" y="0"/>
                    </a:lnTo>
                    <a:lnTo>
                      <a:pt x="109" y="11"/>
                    </a:lnTo>
                    <a:lnTo>
                      <a:pt x="52" y="34"/>
                    </a:lnTo>
                    <a:lnTo>
                      <a:pt x="52" y="34"/>
                    </a:lnTo>
                    <a:close/>
                  </a:path>
                </a:pathLst>
              </a:custGeom>
              <a:solidFill>
                <a:srgbClr val="333333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8" name="Freeform 70"/>
              <p:cNvSpPr>
                <a:spLocks/>
              </p:cNvSpPr>
              <p:nvPr/>
            </p:nvSpPr>
            <p:spPr bwMode="auto">
              <a:xfrm>
                <a:off x="3184" y="3598"/>
                <a:ext cx="439" cy="192"/>
              </a:xfrm>
              <a:custGeom>
                <a:avLst/>
                <a:gdLst/>
                <a:ahLst/>
                <a:cxnLst>
                  <a:cxn ang="0">
                    <a:pos x="86" y="36"/>
                  </a:cxn>
                  <a:cxn ang="0">
                    <a:pos x="172" y="5"/>
                  </a:cxn>
                  <a:cxn ang="0">
                    <a:pos x="192" y="0"/>
                  </a:cxn>
                  <a:cxn ang="0">
                    <a:pos x="234" y="44"/>
                  </a:cxn>
                  <a:cxn ang="0">
                    <a:pos x="237" y="46"/>
                  </a:cxn>
                  <a:cxn ang="0">
                    <a:pos x="247" y="52"/>
                  </a:cxn>
                  <a:cxn ang="0">
                    <a:pos x="263" y="62"/>
                  </a:cxn>
                  <a:cxn ang="0">
                    <a:pos x="283" y="72"/>
                  </a:cxn>
                  <a:cxn ang="0">
                    <a:pos x="299" y="78"/>
                  </a:cxn>
                  <a:cxn ang="0">
                    <a:pos x="317" y="83"/>
                  </a:cxn>
                  <a:cxn ang="0">
                    <a:pos x="328" y="85"/>
                  </a:cxn>
                  <a:cxn ang="0">
                    <a:pos x="333" y="88"/>
                  </a:cxn>
                  <a:cxn ang="0">
                    <a:pos x="385" y="88"/>
                  </a:cxn>
                  <a:cxn ang="0">
                    <a:pos x="406" y="93"/>
                  </a:cxn>
                  <a:cxn ang="0">
                    <a:pos x="426" y="140"/>
                  </a:cxn>
                  <a:cxn ang="0">
                    <a:pos x="439" y="143"/>
                  </a:cxn>
                  <a:cxn ang="0">
                    <a:pos x="439" y="163"/>
                  </a:cxn>
                  <a:cxn ang="0">
                    <a:pos x="439" y="163"/>
                  </a:cxn>
                  <a:cxn ang="0">
                    <a:pos x="434" y="163"/>
                  </a:cxn>
                  <a:cxn ang="0">
                    <a:pos x="426" y="166"/>
                  </a:cxn>
                  <a:cxn ang="0">
                    <a:pos x="416" y="169"/>
                  </a:cxn>
                  <a:cxn ang="0">
                    <a:pos x="398" y="174"/>
                  </a:cxn>
                  <a:cxn ang="0">
                    <a:pos x="385" y="174"/>
                  </a:cxn>
                  <a:cxn ang="0">
                    <a:pos x="372" y="176"/>
                  </a:cxn>
                  <a:cxn ang="0">
                    <a:pos x="359" y="179"/>
                  </a:cxn>
                  <a:cxn ang="0">
                    <a:pos x="346" y="179"/>
                  </a:cxn>
                  <a:cxn ang="0">
                    <a:pos x="328" y="179"/>
                  </a:cxn>
                  <a:cxn ang="0">
                    <a:pos x="312" y="182"/>
                  </a:cxn>
                  <a:cxn ang="0">
                    <a:pos x="299" y="184"/>
                  </a:cxn>
                  <a:cxn ang="0">
                    <a:pos x="283" y="187"/>
                  </a:cxn>
                  <a:cxn ang="0">
                    <a:pos x="270" y="187"/>
                  </a:cxn>
                  <a:cxn ang="0">
                    <a:pos x="255" y="187"/>
                  </a:cxn>
                  <a:cxn ang="0">
                    <a:pos x="244" y="187"/>
                  </a:cxn>
                  <a:cxn ang="0">
                    <a:pos x="234" y="187"/>
                  </a:cxn>
                  <a:cxn ang="0">
                    <a:pos x="221" y="189"/>
                  </a:cxn>
                  <a:cxn ang="0">
                    <a:pos x="216" y="192"/>
                  </a:cxn>
                  <a:cxn ang="0">
                    <a:pos x="156" y="169"/>
                  </a:cxn>
                  <a:cxn ang="0">
                    <a:pos x="143" y="182"/>
                  </a:cxn>
                  <a:cxn ang="0">
                    <a:pos x="37" y="179"/>
                  </a:cxn>
                  <a:cxn ang="0">
                    <a:pos x="0" y="174"/>
                  </a:cxn>
                  <a:cxn ang="0">
                    <a:pos x="0" y="163"/>
                  </a:cxn>
                  <a:cxn ang="0">
                    <a:pos x="8" y="150"/>
                  </a:cxn>
                  <a:cxn ang="0">
                    <a:pos x="5" y="145"/>
                  </a:cxn>
                  <a:cxn ang="0">
                    <a:pos x="8" y="132"/>
                  </a:cxn>
                  <a:cxn ang="0">
                    <a:pos x="8" y="122"/>
                  </a:cxn>
                  <a:cxn ang="0">
                    <a:pos x="8" y="111"/>
                  </a:cxn>
                  <a:cxn ang="0">
                    <a:pos x="8" y="101"/>
                  </a:cxn>
                  <a:cxn ang="0">
                    <a:pos x="13" y="88"/>
                  </a:cxn>
                  <a:cxn ang="0">
                    <a:pos x="16" y="75"/>
                  </a:cxn>
                  <a:cxn ang="0">
                    <a:pos x="21" y="62"/>
                  </a:cxn>
                  <a:cxn ang="0">
                    <a:pos x="29" y="52"/>
                  </a:cxn>
                  <a:cxn ang="0">
                    <a:pos x="37" y="41"/>
                  </a:cxn>
                  <a:cxn ang="0">
                    <a:pos x="44" y="23"/>
                  </a:cxn>
                  <a:cxn ang="0">
                    <a:pos x="50" y="20"/>
                  </a:cxn>
                  <a:cxn ang="0">
                    <a:pos x="86" y="36"/>
                  </a:cxn>
                  <a:cxn ang="0">
                    <a:pos x="86" y="36"/>
                  </a:cxn>
                </a:cxnLst>
                <a:rect l="0" t="0" r="r" b="b"/>
                <a:pathLst>
                  <a:path w="439" h="192">
                    <a:moveTo>
                      <a:pt x="86" y="36"/>
                    </a:moveTo>
                    <a:lnTo>
                      <a:pt x="172" y="5"/>
                    </a:lnTo>
                    <a:lnTo>
                      <a:pt x="192" y="0"/>
                    </a:lnTo>
                    <a:lnTo>
                      <a:pt x="234" y="44"/>
                    </a:lnTo>
                    <a:lnTo>
                      <a:pt x="237" y="46"/>
                    </a:lnTo>
                    <a:lnTo>
                      <a:pt x="247" y="52"/>
                    </a:lnTo>
                    <a:lnTo>
                      <a:pt x="263" y="62"/>
                    </a:lnTo>
                    <a:lnTo>
                      <a:pt x="283" y="72"/>
                    </a:lnTo>
                    <a:lnTo>
                      <a:pt x="299" y="78"/>
                    </a:lnTo>
                    <a:lnTo>
                      <a:pt x="317" y="83"/>
                    </a:lnTo>
                    <a:lnTo>
                      <a:pt x="328" y="85"/>
                    </a:lnTo>
                    <a:lnTo>
                      <a:pt x="333" y="88"/>
                    </a:lnTo>
                    <a:lnTo>
                      <a:pt x="385" y="88"/>
                    </a:lnTo>
                    <a:lnTo>
                      <a:pt x="406" y="93"/>
                    </a:lnTo>
                    <a:lnTo>
                      <a:pt x="426" y="140"/>
                    </a:lnTo>
                    <a:lnTo>
                      <a:pt x="439" y="143"/>
                    </a:lnTo>
                    <a:lnTo>
                      <a:pt x="439" y="163"/>
                    </a:lnTo>
                    <a:lnTo>
                      <a:pt x="439" y="163"/>
                    </a:lnTo>
                    <a:lnTo>
                      <a:pt x="434" y="163"/>
                    </a:lnTo>
                    <a:lnTo>
                      <a:pt x="426" y="166"/>
                    </a:lnTo>
                    <a:lnTo>
                      <a:pt x="416" y="169"/>
                    </a:lnTo>
                    <a:lnTo>
                      <a:pt x="398" y="174"/>
                    </a:lnTo>
                    <a:lnTo>
                      <a:pt x="385" y="174"/>
                    </a:lnTo>
                    <a:lnTo>
                      <a:pt x="372" y="176"/>
                    </a:lnTo>
                    <a:lnTo>
                      <a:pt x="359" y="179"/>
                    </a:lnTo>
                    <a:lnTo>
                      <a:pt x="346" y="179"/>
                    </a:lnTo>
                    <a:lnTo>
                      <a:pt x="328" y="179"/>
                    </a:lnTo>
                    <a:lnTo>
                      <a:pt x="312" y="182"/>
                    </a:lnTo>
                    <a:lnTo>
                      <a:pt x="299" y="184"/>
                    </a:lnTo>
                    <a:lnTo>
                      <a:pt x="283" y="187"/>
                    </a:lnTo>
                    <a:lnTo>
                      <a:pt x="270" y="187"/>
                    </a:lnTo>
                    <a:lnTo>
                      <a:pt x="255" y="187"/>
                    </a:lnTo>
                    <a:lnTo>
                      <a:pt x="244" y="187"/>
                    </a:lnTo>
                    <a:lnTo>
                      <a:pt x="234" y="187"/>
                    </a:lnTo>
                    <a:lnTo>
                      <a:pt x="221" y="189"/>
                    </a:lnTo>
                    <a:lnTo>
                      <a:pt x="216" y="192"/>
                    </a:lnTo>
                    <a:lnTo>
                      <a:pt x="156" y="169"/>
                    </a:lnTo>
                    <a:lnTo>
                      <a:pt x="143" y="182"/>
                    </a:lnTo>
                    <a:lnTo>
                      <a:pt x="37" y="179"/>
                    </a:lnTo>
                    <a:lnTo>
                      <a:pt x="0" y="174"/>
                    </a:lnTo>
                    <a:lnTo>
                      <a:pt x="0" y="163"/>
                    </a:lnTo>
                    <a:lnTo>
                      <a:pt x="8" y="150"/>
                    </a:lnTo>
                    <a:lnTo>
                      <a:pt x="5" y="145"/>
                    </a:lnTo>
                    <a:lnTo>
                      <a:pt x="8" y="132"/>
                    </a:lnTo>
                    <a:lnTo>
                      <a:pt x="8" y="122"/>
                    </a:lnTo>
                    <a:lnTo>
                      <a:pt x="8" y="111"/>
                    </a:lnTo>
                    <a:lnTo>
                      <a:pt x="8" y="101"/>
                    </a:lnTo>
                    <a:lnTo>
                      <a:pt x="13" y="88"/>
                    </a:lnTo>
                    <a:lnTo>
                      <a:pt x="16" y="75"/>
                    </a:lnTo>
                    <a:lnTo>
                      <a:pt x="21" y="62"/>
                    </a:lnTo>
                    <a:lnTo>
                      <a:pt x="29" y="52"/>
                    </a:lnTo>
                    <a:lnTo>
                      <a:pt x="37" y="41"/>
                    </a:lnTo>
                    <a:lnTo>
                      <a:pt x="44" y="23"/>
                    </a:lnTo>
                    <a:lnTo>
                      <a:pt x="50" y="20"/>
                    </a:lnTo>
                    <a:lnTo>
                      <a:pt x="86" y="36"/>
                    </a:lnTo>
                    <a:lnTo>
                      <a:pt x="86" y="36"/>
                    </a:lnTo>
                    <a:close/>
                  </a:path>
                </a:pathLst>
              </a:custGeom>
              <a:solidFill>
                <a:srgbClr val="333333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9" name="Freeform 71"/>
              <p:cNvSpPr>
                <a:spLocks/>
              </p:cNvSpPr>
              <p:nvPr/>
            </p:nvSpPr>
            <p:spPr bwMode="auto">
              <a:xfrm>
                <a:off x="3137" y="3093"/>
                <a:ext cx="216" cy="596"/>
              </a:xfrm>
              <a:custGeom>
                <a:avLst/>
                <a:gdLst/>
                <a:ahLst/>
                <a:cxnLst>
                  <a:cxn ang="0">
                    <a:pos x="200" y="26"/>
                  </a:cxn>
                  <a:cxn ang="0">
                    <a:pos x="200" y="45"/>
                  </a:cxn>
                  <a:cxn ang="0">
                    <a:pos x="203" y="68"/>
                  </a:cxn>
                  <a:cxn ang="0">
                    <a:pos x="206" y="91"/>
                  </a:cxn>
                  <a:cxn ang="0">
                    <a:pos x="206" y="125"/>
                  </a:cxn>
                  <a:cxn ang="0">
                    <a:pos x="208" y="156"/>
                  </a:cxn>
                  <a:cxn ang="0">
                    <a:pos x="211" y="190"/>
                  </a:cxn>
                  <a:cxn ang="0">
                    <a:pos x="211" y="226"/>
                  </a:cxn>
                  <a:cxn ang="0">
                    <a:pos x="208" y="255"/>
                  </a:cxn>
                  <a:cxn ang="0">
                    <a:pos x="206" y="286"/>
                  </a:cxn>
                  <a:cxn ang="0">
                    <a:pos x="206" y="317"/>
                  </a:cxn>
                  <a:cxn ang="0">
                    <a:pos x="203" y="349"/>
                  </a:cxn>
                  <a:cxn ang="0">
                    <a:pos x="203" y="375"/>
                  </a:cxn>
                  <a:cxn ang="0">
                    <a:pos x="203" y="401"/>
                  </a:cxn>
                  <a:cxn ang="0">
                    <a:pos x="206" y="427"/>
                  </a:cxn>
                  <a:cxn ang="0">
                    <a:pos x="208" y="450"/>
                  </a:cxn>
                  <a:cxn ang="0">
                    <a:pos x="208" y="471"/>
                  </a:cxn>
                  <a:cxn ang="0">
                    <a:pos x="213" y="499"/>
                  </a:cxn>
                  <a:cxn ang="0">
                    <a:pos x="190" y="541"/>
                  </a:cxn>
                  <a:cxn ang="0">
                    <a:pos x="97" y="564"/>
                  </a:cxn>
                  <a:cxn ang="0">
                    <a:pos x="97" y="549"/>
                  </a:cxn>
                  <a:cxn ang="0">
                    <a:pos x="94" y="531"/>
                  </a:cxn>
                  <a:cxn ang="0">
                    <a:pos x="94" y="510"/>
                  </a:cxn>
                  <a:cxn ang="0">
                    <a:pos x="89" y="484"/>
                  </a:cxn>
                  <a:cxn ang="0">
                    <a:pos x="86" y="458"/>
                  </a:cxn>
                  <a:cxn ang="0">
                    <a:pos x="81" y="429"/>
                  </a:cxn>
                  <a:cxn ang="0">
                    <a:pos x="76" y="406"/>
                  </a:cxn>
                  <a:cxn ang="0">
                    <a:pos x="63" y="377"/>
                  </a:cxn>
                  <a:cxn ang="0">
                    <a:pos x="55" y="349"/>
                  </a:cxn>
                  <a:cxn ang="0">
                    <a:pos x="42" y="323"/>
                  </a:cxn>
                  <a:cxn ang="0">
                    <a:pos x="32" y="297"/>
                  </a:cxn>
                  <a:cxn ang="0">
                    <a:pos x="19" y="271"/>
                  </a:cxn>
                  <a:cxn ang="0">
                    <a:pos x="11" y="245"/>
                  </a:cxn>
                  <a:cxn ang="0">
                    <a:pos x="6" y="216"/>
                  </a:cxn>
                  <a:cxn ang="0">
                    <a:pos x="3" y="187"/>
                  </a:cxn>
                  <a:cxn ang="0">
                    <a:pos x="0" y="154"/>
                  </a:cxn>
                  <a:cxn ang="0">
                    <a:pos x="3" y="120"/>
                  </a:cxn>
                  <a:cxn ang="0">
                    <a:pos x="6" y="89"/>
                  </a:cxn>
                  <a:cxn ang="0">
                    <a:pos x="11" y="63"/>
                  </a:cxn>
                  <a:cxn ang="0">
                    <a:pos x="13" y="34"/>
                  </a:cxn>
                  <a:cxn ang="0">
                    <a:pos x="19" y="16"/>
                  </a:cxn>
                  <a:cxn ang="0">
                    <a:pos x="26" y="0"/>
                  </a:cxn>
                  <a:cxn ang="0">
                    <a:pos x="200" y="21"/>
                  </a:cxn>
                </a:cxnLst>
                <a:rect l="0" t="0" r="r" b="b"/>
                <a:pathLst>
                  <a:path w="216" h="596">
                    <a:moveTo>
                      <a:pt x="200" y="21"/>
                    </a:moveTo>
                    <a:lnTo>
                      <a:pt x="200" y="26"/>
                    </a:lnTo>
                    <a:lnTo>
                      <a:pt x="200" y="37"/>
                    </a:lnTo>
                    <a:lnTo>
                      <a:pt x="200" y="45"/>
                    </a:lnTo>
                    <a:lnTo>
                      <a:pt x="203" y="55"/>
                    </a:lnTo>
                    <a:lnTo>
                      <a:pt x="203" y="68"/>
                    </a:lnTo>
                    <a:lnTo>
                      <a:pt x="206" y="81"/>
                    </a:lnTo>
                    <a:lnTo>
                      <a:pt x="206" y="91"/>
                    </a:lnTo>
                    <a:lnTo>
                      <a:pt x="206" y="107"/>
                    </a:lnTo>
                    <a:lnTo>
                      <a:pt x="206" y="125"/>
                    </a:lnTo>
                    <a:lnTo>
                      <a:pt x="208" y="141"/>
                    </a:lnTo>
                    <a:lnTo>
                      <a:pt x="208" y="156"/>
                    </a:lnTo>
                    <a:lnTo>
                      <a:pt x="211" y="174"/>
                    </a:lnTo>
                    <a:lnTo>
                      <a:pt x="211" y="190"/>
                    </a:lnTo>
                    <a:lnTo>
                      <a:pt x="211" y="211"/>
                    </a:lnTo>
                    <a:lnTo>
                      <a:pt x="211" y="226"/>
                    </a:lnTo>
                    <a:lnTo>
                      <a:pt x="211" y="239"/>
                    </a:lnTo>
                    <a:lnTo>
                      <a:pt x="208" y="255"/>
                    </a:lnTo>
                    <a:lnTo>
                      <a:pt x="208" y="273"/>
                    </a:lnTo>
                    <a:lnTo>
                      <a:pt x="206" y="286"/>
                    </a:lnTo>
                    <a:lnTo>
                      <a:pt x="206" y="304"/>
                    </a:lnTo>
                    <a:lnTo>
                      <a:pt x="206" y="317"/>
                    </a:lnTo>
                    <a:lnTo>
                      <a:pt x="206" y="333"/>
                    </a:lnTo>
                    <a:lnTo>
                      <a:pt x="203" y="349"/>
                    </a:lnTo>
                    <a:lnTo>
                      <a:pt x="203" y="362"/>
                    </a:lnTo>
                    <a:lnTo>
                      <a:pt x="203" y="375"/>
                    </a:lnTo>
                    <a:lnTo>
                      <a:pt x="203" y="390"/>
                    </a:lnTo>
                    <a:lnTo>
                      <a:pt x="203" y="401"/>
                    </a:lnTo>
                    <a:lnTo>
                      <a:pt x="203" y="414"/>
                    </a:lnTo>
                    <a:lnTo>
                      <a:pt x="206" y="427"/>
                    </a:lnTo>
                    <a:lnTo>
                      <a:pt x="208" y="440"/>
                    </a:lnTo>
                    <a:lnTo>
                      <a:pt x="208" y="450"/>
                    </a:lnTo>
                    <a:lnTo>
                      <a:pt x="208" y="463"/>
                    </a:lnTo>
                    <a:lnTo>
                      <a:pt x="208" y="471"/>
                    </a:lnTo>
                    <a:lnTo>
                      <a:pt x="211" y="484"/>
                    </a:lnTo>
                    <a:lnTo>
                      <a:pt x="213" y="499"/>
                    </a:lnTo>
                    <a:lnTo>
                      <a:pt x="216" y="520"/>
                    </a:lnTo>
                    <a:lnTo>
                      <a:pt x="190" y="541"/>
                    </a:lnTo>
                    <a:lnTo>
                      <a:pt x="177" y="596"/>
                    </a:lnTo>
                    <a:lnTo>
                      <a:pt x="97" y="564"/>
                    </a:lnTo>
                    <a:lnTo>
                      <a:pt x="97" y="559"/>
                    </a:lnTo>
                    <a:lnTo>
                      <a:pt x="97" y="549"/>
                    </a:lnTo>
                    <a:lnTo>
                      <a:pt x="94" y="538"/>
                    </a:lnTo>
                    <a:lnTo>
                      <a:pt x="94" y="531"/>
                    </a:lnTo>
                    <a:lnTo>
                      <a:pt x="94" y="520"/>
                    </a:lnTo>
                    <a:lnTo>
                      <a:pt x="94" y="510"/>
                    </a:lnTo>
                    <a:lnTo>
                      <a:pt x="91" y="497"/>
                    </a:lnTo>
                    <a:lnTo>
                      <a:pt x="89" y="484"/>
                    </a:lnTo>
                    <a:lnTo>
                      <a:pt x="89" y="468"/>
                    </a:lnTo>
                    <a:lnTo>
                      <a:pt x="86" y="458"/>
                    </a:lnTo>
                    <a:lnTo>
                      <a:pt x="84" y="442"/>
                    </a:lnTo>
                    <a:lnTo>
                      <a:pt x="81" y="429"/>
                    </a:lnTo>
                    <a:lnTo>
                      <a:pt x="76" y="416"/>
                    </a:lnTo>
                    <a:lnTo>
                      <a:pt x="76" y="406"/>
                    </a:lnTo>
                    <a:lnTo>
                      <a:pt x="68" y="390"/>
                    </a:lnTo>
                    <a:lnTo>
                      <a:pt x="63" y="377"/>
                    </a:lnTo>
                    <a:lnTo>
                      <a:pt x="58" y="362"/>
                    </a:lnTo>
                    <a:lnTo>
                      <a:pt x="55" y="349"/>
                    </a:lnTo>
                    <a:lnTo>
                      <a:pt x="47" y="336"/>
                    </a:lnTo>
                    <a:lnTo>
                      <a:pt x="42" y="323"/>
                    </a:lnTo>
                    <a:lnTo>
                      <a:pt x="37" y="310"/>
                    </a:lnTo>
                    <a:lnTo>
                      <a:pt x="32" y="297"/>
                    </a:lnTo>
                    <a:lnTo>
                      <a:pt x="26" y="284"/>
                    </a:lnTo>
                    <a:lnTo>
                      <a:pt x="19" y="271"/>
                    </a:lnTo>
                    <a:lnTo>
                      <a:pt x="16" y="255"/>
                    </a:lnTo>
                    <a:lnTo>
                      <a:pt x="11" y="245"/>
                    </a:lnTo>
                    <a:lnTo>
                      <a:pt x="6" y="229"/>
                    </a:lnTo>
                    <a:lnTo>
                      <a:pt x="6" y="216"/>
                    </a:lnTo>
                    <a:lnTo>
                      <a:pt x="3" y="200"/>
                    </a:lnTo>
                    <a:lnTo>
                      <a:pt x="3" y="187"/>
                    </a:lnTo>
                    <a:lnTo>
                      <a:pt x="0" y="169"/>
                    </a:lnTo>
                    <a:lnTo>
                      <a:pt x="0" y="154"/>
                    </a:lnTo>
                    <a:lnTo>
                      <a:pt x="0" y="136"/>
                    </a:lnTo>
                    <a:lnTo>
                      <a:pt x="3" y="120"/>
                    </a:lnTo>
                    <a:lnTo>
                      <a:pt x="3" y="104"/>
                    </a:lnTo>
                    <a:lnTo>
                      <a:pt x="6" y="89"/>
                    </a:lnTo>
                    <a:lnTo>
                      <a:pt x="6" y="73"/>
                    </a:lnTo>
                    <a:lnTo>
                      <a:pt x="11" y="63"/>
                    </a:lnTo>
                    <a:lnTo>
                      <a:pt x="11" y="47"/>
                    </a:lnTo>
                    <a:lnTo>
                      <a:pt x="13" y="34"/>
                    </a:lnTo>
                    <a:lnTo>
                      <a:pt x="16" y="24"/>
                    </a:lnTo>
                    <a:lnTo>
                      <a:pt x="19" y="16"/>
                    </a:lnTo>
                    <a:lnTo>
                      <a:pt x="24" y="6"/>
                    </a:lnTo>
                    <a:lnTo>
                      <a:pt x="26" y="0"/>
                    </a:lnTo>
                    <a:lnTo>
                      <a:pt x="200" y="21"/>
                    </a:lnTo>
                    <a:lnTo>
                      <a:pt x="200" y="21"/>
                    </a:lnTo>
                    <a:close/>
                  </a:path>
                </a:pathLst>
              </a:custGeom>
              <a:solidFill>
                <a:srgbClr val="8A998A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0" name="Freeform 72"/>
              <p:cNvSpPr>
                <a:spLocks/>
              </p:cNvSpPr>
              <p:nvPr/>
            </p:nvSpPr>
            <p:spPr bwMode="auto">
              <a:xfrm>
                <a:off x="2708" y="3156"/>
                <a:ext cx="234" cy="548"/>
              </a:xfrm>
              <a:custGeom>
                <a:avLst/>
                <a:gdLst/>
                <a:ahLst/>
                <a:cxnLst>
                  <a:cxn ang="0">
                    <a:pos x="229" y="0"/>
                  </a:cxn>
                  <a:cxn ang="0">
                    <a:pos x="232" y="18"/>
                  </a:cxn>
                  <a:cxn ang="0">
                    <a:pos x="234" y="52"/>
                  </a:cxn>
                  <a:cxn ang="0">
                    <a:pos x="232" y="86"/>
                  </a:cxn>
                  <a:cxn ang="0">
                    <a:pos x="229" y="106"/>
                  </a:cxn>
                  <a:cxn ang="0">
                    <a:pos x="227" y="132"/>
                  </a:cxn>
                  <a:cxn ang="0">
                    <a:pos x="219" y="156"/>
                  </a:cxn>
                  <a:cxn ang="0">
                    <a:pos x="214" y="182"/>
                  </a:cxn>
                  <a:cxn ang="0">
                    <a:pos x="206" y="208"/>
                  </a:cxn>
                  <a:cxn ang="0">
                    <a:pos x="195" y="234"/>
                  </a:cxn>
                  <a:cxn ang="0">
                    <a:pos x="188" y="260"/>
                  </a:cxn>
                  <a:cxn ang="0">
                    <a:pos x="177" y="286"/>
                  </a:cxn>
                  <a:cxn ang="0">
                    <a:pos x="172" y="312"/>
                  </a:cxn>
                  <a:cxn ang="0">
                    <a:pos x="169" y="338"/>
                  </a:cxn>
                  <a:cxn ang="0">
                    <a:pos x="164" y="364"/>
                  </a:cxn>
                  <a:cxn ang="0">
                    <a:pos x="164" y="390"/>
                  </a:cxn>
                  <a:cxn ang="0">
                    <a:pos x="164" y="413"/>
                  </a:cxn>
                  <a:cxn ang="0">
                    <a:pos x="164" y="442"/>
                  </a:cxn>
                  <a:cxn ang="0">
                    <a:pos x="167" y="470"/>
                  </a:cxn>
                  <a:cxn ang="0">
                    <a:pos x="99" y="496"/>
                  </a:cxn>
                  <a:cxn ang="0">
                    <a:pos x="42" y="527"/>
                  </a:cxn>
                  <a:cxn ang="0">
                    <a:pos x="50" y="439"/>
                  </a:cxn>
                  <a:cxn ang="0">
                    <a:pos x="42" y="418"/>
                  </a:cxn>
                  <a:cxn ang="0">
                    <a:pos x="34" y="395"/>
                  </a:cxn>
                  <a:cxn ang="0">
                    <a:pos x="26" y="366"/>
                  </a:cxn>
                  <a:cxn ang="0">
                    <a:pos x="16" y="332"/>
                  </a:cxn>
                  <a:cxn ang="0">
                    <a:pos x="8" y="293"/>
                  </a:cxn>
                  <a:cxn ang="0">
                    <a:pos x="3" y="257"/>
                  </a:cxn>
                  <a:cxn ang="0">
                    <a:pos x="0" y="218"/>
                  </a:cxn>
                  <a:cxn ang="0">
                    <a:pos x="0" y="176"/>
                  </a:cxn>
                  <a:cxn ang="0">
                    <a:pos x="0" y="143"/>
                  </a:cxn>
                  <a:cxn ang="0">
                    <a:pos x="6" y="109"/>
                  </a:cxn>
                  <a:cxn ang="0">
                    <a:pos x="11" y="83"/>
                  </a:cxn>
                  <a:cxn ang="0">
                    <a:pos x="13" y="57"/>
                  </a:cxn>
                  <a:cxn ang="0">
                    <a:pos x="21" y="41"/>
                  </a:cxn>
                  <a:cxn ang="0">
                    <a:pos x="26" y="28"/>
                  </a:cxn>
                  <a:cxn ang="0">
                    <a:pos x="229" y="0"/>
                  </a:cxn>
                </a:cxnLst>
                <a:rect l="0" t="0" r="r" b="b"/>
                <a:pathLst>
                  <a:path w="234" h="548">
                    <a:moveTo>
                      <a:pt x="229" y="0"/>
                    </a:moveTo>
                    <a:lnTo>
                      <a:pt x="229" y="0"/>
                    </a:lnTo>
                    <a:lnTo>
                      <a:pt x="229" y="8"/>
                    </a:lnTo>
                    <a:lnTo>
                      <a:pt x="232" y="18"/>
                    </a:lnTo>
                    <a:lnTo>
                      <a:pt x="234" y="34"/>
                    </a:lnTo>
                    <a:lnTo>
                      <a:pt x="234" y="52"/>
                    </a:lnTo>
                    <a:lnTo>
                      <a:pt x="234" y="73"/>
                    </a:lnTo>
                    <a:lnTo>
                      <a:pt x="232" y="86"/>
                    </a:lnTo>
                    <a:lnTo>
                      <a:pt x="232" y="96"/>
                    </a:lnTo>
                    <a:lnTo>
                      <a:pt x="229" y="106"/>
                    </a:lnTo>
                    <a:lnTo>
                      <a:pt x="229" y="122"/>
                    </a:lnTo>
                    <a:lnTo>
                      <a:pt x="227" y="132"/>
                    </a:lnTo>
                    <a:lnTo>
                      <a:pt x="221" y="143"/>
                    </a:lnTo>
                    <a:lnTo>
                      <a:pt x="219" y="156"/>
                    </a:lnTo>
                    <a:lnTo>
                      <a:pt x="216" y="171"/>
                    </a:lnTo>
                    <a:lnTo>
                      <a:pt x="214" y="182"/>
                    </a:lnTo>
                    <a:lnTo>
                      <a:pt x="208" y="195"/>
                    </a:lnTo>
                    <a:lnTo>
                      <a:pt x="206" y="208"/>
                    </a:lnTo>
                    <a:lnTo>
                      <a:pt x="201" y="221"/>
                    </a:lnTo>
                    <a:lnTo>
                      <a:pt x="195" y="234"/>
                    </a:lnTo>
                    <a:lnTo>
                      <a:pt x="193" y="247"/>
                    </a:lnTo>
                    <a:lnTo>
                      <a:pt x="188" y="260"/>
                    </a:lnTo>
                    <a:lnTo>
                      <a:pt x="185" y="273"/>
                    </a:lnTo>
                    <a:lnTo>
                      <a:pt x="177" y="286"/>
                    </a:lnTo>
                    <a:lnTo>
                      <a:pt x="177" y="299"/>
                    </a:lnTo>
                    <a:lnTo>
                      <a:pt x="172" y="312"/>
                    </a:lnTo>
                    <a:lnTo>
                      <a:pt x="172" y="327"/>
                    </a:lnTo>
                    <a:lnTo>
                      <a:pt x="169" y="338"/>
                    </a:lnTo>
                    <a:lnTo>
                      <a:pt x="167" y="351"/>
                    </a:lnTo>
                    <a:lnTo>
                      <a:pt x="164" y="364"/>
                    </a:lnTo>
                    <a:lnTo>
                      <a:pt x="164" y="377"/>
                    </a:lnTo>
                    <a:lnTo>
                      <a:pt x="164" y="390"/>
                    </a:lnTo>
                    <a:lnTo>
                      <a:pt x="164" y="403"/>
                    </a:lnTo>
                    <a:lnTo>
                      <a:pt x="164" y="413"/>
                    </a:lnTo>
                    <a:lnTo>
                      <a:pt x="164" y="426"/>
                    </a:lnTo>
                    <a:lnTo>
                      <a:pt x="164" y="442"/>
                    </a:lnTo>
                    <a:lnTo>
                      <a:pt x="167" y="460"/>
                    </a:lnTo>
                    <a:lnTo>
                      <a:pt x="167" y="470"/>
                    </a:lnTo>
                    <a:lnTo>
                      <a:pt x="169" y="473"/>
                    </a:lnTo>
                    <a:lnTo>
                      <a:pt x="99" y="496"/>
                    </a:lnTo>
                    <a:lnTo>
                      <a:pt x="71" y="548"/>
                    </a:lnTo>
                    <a:lnTo>
                      <a:pt x="42" y="527"/>
                    </a:lnTo>
                    <a:lnTo>
                      <a:pt x="34" y="496"/>
                    </a:lnTo>
                    <a:lnTo>
                      <a:pt x="50" y="439"/>
                    </a:lnTo>
                    <a:lnTo>
                      <a:pt x="45" y="434"/>
                    </a:lnTo>
                    <a:lnTo>
                      <a:pt x="42" y="418"/>
                    </a:lnTo>
                    <a:lnTo>
                      <a:pt x="37" y="405"/>
                    </a:lnTo>
                    <a:lnTo>
                      <a:pt x="34" y="395"/>
                    </a:lnTo>
                    <a:lnTo>
                      <a:pt x="29" y="379"/>
                    </a:lnTo>
                    <a:lnTo>
                      <a:pt x="26" y="366"/>
                    </a:lnTo>
                    <a:lnTo>
                      <a:pt x="21" y="351"/>
                    </a:lnTo>
                    <a:lnTo>
                      <a:pt x="16" y="332"/>
                    </a:lnTo>
                    <a:lnTo>
                      <a:pt x="13" y="314"/>
                    </a:lnTo>
                    <a:lnTo>
                      <a:pt x="8" y="293"/>
                    </a:lnTo>
                    <a:lnTo>
                      <a:pt x="6" y="273"/>
                    </a:lnTo>
                    <a:lnTo>
                      <a:pt x="3" y="257"/>
                    </a:lnTo>
                    <a:lnTo>
                      <a:pt x="0" y="234"/>
                    </a:lnTo>
                    <a:lnTo>
                      <a:pt x="0" y="218"/>
                    </a:lnTo>
                    <a:lnTo>
                      <a:pt x="0" y="197"/>
                    </a:lnTo>
                    <a:lnTo>
                      <a:pt x="0" y="176"/>
                    </a:lnTo>
                    <a:lnTo>
                      <a:pt x="0" y="161"/>
                    </a:lnTo>
                    <a:lnTo>
                      <a:pt x="0" y="143"/>
                    </a:lnTo>
                    <a:lnTo>
                      <a:pt x="0" y="127"/>
                    </a:lnTo>
                    <a:lnTo>
                      <a:pt x="6" y="109"/>
                    </a:lnTo>
                    <a:lnTo>
                      <a:pt x="6" y="93"/>
                    </a:lnTo>
                    <a:lnTo>
                      <a:pt x="11" y="83"/>
                    </a:lnTo>
                    <a:lnTo>
                      <a:pt x="13" y="70"/>
                    </a:lnTo>
                    <a:lnTo>
                      <a:pt x="13" y="57"/>
                    </a:lnTo>
                    <a:lnTo>
                      <a:pt x="16" y="47"/>
                    </a:lnTo>
                    <a:lnTo>
                      <a:pt x="21" y="41"/>
                    </a:lnTo>
                    <a:lnTo>
                      <a:pt x="24" y="28"/>
                    </a:lnTo>
                    <a:lnTo>
                      <a:pt x="26" y="28"/>
                    </a:lnTo>
                    <a:lnTo>
                      <a:pt x="229" y="0"/>
                    </a:lnTo>
                    <a:lnTo>
                      <a:pt x="229" y="0"/>
                    </a:lnTo>
                    <a:close/>
                  </a:path>
                </a:pathLst>
              </a:custGeom>
              <a:solidFill>
                <a:srgbClr val="8A998A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1" name="Freeform 73"/>
              <p:cNvSpPr>
                <a:spLocks/>
              </p:cNvSpPr>
              <p:nvPr/>
            </p:nvSpPr>
            <p:spPr bwMode="auto">
              <a:xfrm>
                <a:off x="2701" y="2550"/>
                <a:ext cx="512" cy="598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148" y="8"/>
                  </a:cxn>
                  <a:cxn ang="0">
                    <a:pos x="148" y="18"/>
                  </a:cxn>
                  <a:cxn ang="0">
                    <a:pos x="150" y="34"/>
                  </a:cxn>
                  <a:cxn ang="0">
                    <a:pos x="150" y="47"/>
                  </a:cxn>
                  <a:cxn ang="0">
                    <a:pos x="150" y="68"/>
                  </a:cxn>
                  <a:cxn ang="0">
                    <a:pos x="148" y="75"/>
                  </a:cxn>
                  <a:cxn ang="0">
                    <a:pos x="148" y="86"/>
                  </a:cxn>
                  <a:cxn ang="0">
                    <a:pos x="148" y="99"/>
                  </a:cxn>
                  <a:cxn ang="0">
                    <a:pos x="148" y="109"/>
                  </a:cxn>
                  <a:cxn ang="0">
                    <a:pos x="143" y="120"/>
                  </a:cxn>
                  <a:cxn ang="0">
                    <a:pos x="140" y="130"/>
                  </a:cxn>
                  <a:cxn ang="0">
                    <a:pos x="135" y="140"/>
                  </a:cxn>
                  <a:cxn ang="0">
                    <a:pos x="135" y="153"/>
                  </a:cxn>
                  <a:cxn ang="0">
                    <a:pos x="127" y="164"/>
                  </a:cxn>
                  <a:cxn ang="0">
                    <a:pos x="124" y="177"/>
                  </a:cxn>
                  <a:cxn ang="0">
                    <a:pos x="119" y="187"/>
                  </a:cxn>
                  <a:cxn ang="0">
                    <a:pos x="114" y="198"/>
                  </a:cxn>
                  <a:cxn ang="0">
                    <a:pos x="109" y="211"/>
                  </a:cxn>
                  <a:cxn ang="0">
                    <a:pos x="104" y="221"/>
                  </a:cxn>
                  <a:cxn ang="0">
                    <a:pos x="98" y="234"/>
                  </a:cxn>
                  <a:cxn ang="0">
                    <a:pos x="93" y="244"/>
                  </a:cxn>
                  <a:cxn ang="0">
                    <a:pos x="88" y="255"/>
                  </a:cxn>
                  <a:cxn ang="0">
                    <a:pos x="83" y="268"/>
                  </a:cxn>
                  <a:cxn ang="0">
                    <a:pos x="78" y="278"/>
                  </a:cxn>
                  <a:cxn ang="0">
                    <a:pos x="72" y="291"/>
                  </a:cxn>
                  <a:cxn ang="0">
                    <a:pos x="67" y="302"/>
                  </a:cxn>
                  <a:cxn ang="0">
                    <a:pos x="62" y="312"/>
                  </a:cxn>
                  <a:cxn ang="0">
                    <a:pos x="57" y="325"/>
                  </a:cxn>
                  <a:cxn ang="0">
                    <a:pos x="49" y="335"/>
                  </a:cxn>
                  <a:cxn ang="0">
                    <a:pos x="44" y="346"/>
                  </a:cxn>
                  <a:cxn ang="0">
                    <a:pos x="41" y="356"/>
                  </a:cxn>
                  <a:cxn ang="0">
                    <a:pos x="36" y="367"/>
                  </a:cxn>
                  <a:cxn ang="0">
                    <a:pos x="33" y="377"/>
                  </a:cxn>
                  <a:cxn ang="0">
                    <a:pos x="23" y="398"/>
                  </a:cxn>
                  <a:cxn ang="0">
                    <a:pos x="18" y="419"/>
                  </a:cxn>
                  <a:cxn ang="0">
                    <a:pos x="13" y="434"/>
                  </a:cxn>
                  <a:cxn ang="0">
                    <a:pos x="7" y="452"/>
                  </a:cxn>
                  <a:cxn ang="0">
                    <a:pos x="2" y="465"/>
                  </a:cxn>
                  <a:cxn ang="0">
                    <a:pos x="0" y="481"/>
                  </a:cxn>
                  <a:cxn ang="0">
                    <a:pos x="0" y="491"/>
                  </a:cxn>
                  <a:cxn ang="0">
                    <a:pos x="0" y="504"/>
                  </a:cxn>
                  <a:cxn ang="0">
                    <a:pos x="0" y="515"/>
                  </a:cxn>
                  <a:cxn ang="0">
                    <a:pos x="2" y="528"/>
                  </a:cxn>
                  <a:cxn ang="0">
                    <a:pos x="5" y="536"/>
                  </a:cxn>
                  <a:cxn ang="0">
                    <a:pos x="10" y="549"/>
                  </a:cxn>
                  <a:cxn ang="0">
                    <a:pos x="20" y="564"/>
                  </a:cxn>
                  <a:cxn ang="0">
                    <a:pos x="28" y="582"/>
                  </a:cxn>
                  <a:cxn ang="0">
                    <a:pos x="39" y="593"/>
                  </a:cxn>
                  <a:cxn ang="0">
                    <a:pos x="41" y="598"/>
                  </a:cxn>
                  <a:cxn ang="0">
                    <a:pos x="293" y="593"/>
                  </a:cxn>
                  <a:cxn ang="0">
                    <a:pos x="512" y="112"/>
                  </a:cxn>
                  <a:cxn ang="0">
                    <a:pos x="148" y="0"/>
                  </a:cxn>
                  <a:cxn ang="0">
                    <a:pos x="148" y="0"/>
                  </a:cxn>
                </a:cxnLst>
                <a:rect l="0" t="0" r="r" b="b"/>
                <a:pathLst>
                  <a:path w="512" h="598">
                    <a:moveTo>
                      <a:pt x="148" y="0"/>
                    </a:moveTo>
                    <a:lnTo>
                      <a:pt x="148" y="8"/>
                    </a:lnTo>
                    <a:lnTo>
                      <a:pt x="148" y="18"/>
                    </a:lnTo>
                    <a:lnTo>
                      <a:pt x="150" y="34"/>
                    </a:lnTo>
                    <a:lnTo>
                      <a:pt x="150" y="47"/>
                    </a:lnTo>
                    <a:lnTo>
                      <a:pt x="150" y="68"/>
                    </a:lnTo>
                    <a:lnTo>
                      <a:pt x="148" y="75"/>
                    </a:lnTo>
                    <a:lnTo>
                      <a:pt x="148" y="86"/>
                    </a:lnTo>
                    <a:lnTo>
                      <a:pt x="148" y="99"/>
                    </a:lnTo>
                    <a:lnTo>
                      <a:pt x="148" y="109"/>
                    </a:lnTo>
                    <a:lnTo>
                      <a:pt x="143" y="120"/>
                    </a:lnTo>
                    <a:lnTo>
                      <a:pt x="140" y="130"/>
                    </a:lnTo>
                    <a:lnTo>
                      <a:pt x="135" y="140"/>
                    </a:lnTo>
                    <a:lnTo>
                      <a:pt x="135" y="153"/>
                    </a:lnTo>
                    <a:lnTo>
                      <a:pt x="127" y="164"/>
                    </a:lnTo>
                    <a:lnTo>
                      <a:pt x="124" y="177"/>
                    </a:lnTo>
                    <a:lnTo>
                      <a:pt x="119" y="187"/>
                    </a:lnTo>
                    <a:lnTo>
                      <a:pt x="114" y="198"/>
                    </a:lnTo>
                    <a:lnTo>
                      <a:pt x="109" y="211"/>
                    </a:lnTo>
                    <a:lnTo>
                      <a:pt x="104" y="221"/>
                    </a:lnTo>
                    <a:lnTo>
                      <a:pt x="98" y="234"/>
                    </a:lnTo>
                    <a:lnTo>
                      <a:pt x="93" y="244"/>
                    </a:lnTo>
                    <a:lnTo>
                      <a:pt x="88" y="255"/>
                    </a:lnTo>
                    <a:lnTo>
                      <a:pt x="83" y="268"/>
                    </a:lnTo>
                    <a:lnTo>
                      <a:pt x="78" y="278"/>
                    </a:lnTo>
                    <a:lnTo>
                      <a:pt x="72" y="291"/>
                    </a:lnTo>
                    <a:lnTo>
                      <a:pt x="67" y="302"/>
                    </a:lnTo>
                    <a:lnTo>
                      <a:pt x="62" y="312"/>
                    </a:lnTo>
                    <a:lnTo>
                      <a:pt x="57" y="325"/>
                    </a:lnTo>
                    <a:lnTo>
                      <a:pt x="49" y="335"/>
                    </a:lnTo>
                    <a:lnTo>
                      <a:pt x="44" y="346"/>
                    </a:lnTo>
                    <a:lnTo>
                      <a:pt x="41" y="356"/>
                    </a:lnTo>
                    <a:lnTo>
                      <a:pt x="36" y="367"/>
                    </a:lnTo>
                    <a:lnTo>
                      <a:pt x="33" y="377"/>
                    </a:lnTo>
                    <a:lnTo>
                      <a:pt x="23" y="398"/>
                    </a:lnTo>
                    <a:lnTo>
                      <a:pt x="18" y="419"/>
                    </a:lnTo>
                    <a:lnTo>
                      <a:pt x="13" y="434"/>
                    </a:lnTo>
                    <a:lnTo>
                      <a:pt x="7" y="452"/>
                    </a:lnTo>
                    <a:lnTo>
                      <a:pt x="2" y="465"/>
                    </a:lnTo>
                    <a:lnTo>
                      <a:pt x="0" y="481"/>
                    </a:lnTo>
                    <a:lnTo>
                      <a:pt x="0" y="491"/>
                    </a:lnTo>
                    <a:lnTo>
                      <a:pt x="0" y="504"/>
                    </a:lnTo>
                    <a:lnTo>
                      <a:pt x="0" y="515"/>
                    </a:lnTo>
                    <a:lnTo>
                      <a:pt x="2" y="528"/>
                    </a:lnTo>
                    <a:lnTo>
                      <a:pt x="5" y="536"/>
                    </a:lnTo>
                    <a:lnTo>
                      <a:pt x="10" y="549"/>
                    </a:lnTo>
                    <a:lnTo>
                      <a:pt x="20" y="564"/>
                    </a:lnTo>
                    <a:lnTo>
                      <a:pt x="28" y="582"/>
                    </a:lnTo>
                    <a:lnTo>
                      <a:pt x="39" y="593"/>
                    </a:lnTo>
                    <a:lnTo>
                      <a:pt x="41" y="598"/>
                    </a:lnTo>
                    <a:lnTo>
                      <a:pt x="293" y="593"/>
                    </a:lnTo>
                    <a:lnTo>
                      <a:pt x="512" y="112"/>
                    </a:lnTo>
                    <a:lnTo>
                      <a:pt x="148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4A697A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2" name="Freeform 74"/>
              <p:cNvSpPr>
                <a:spLocks/>
              </p:cNvSpPr>
              <p:nvPr/>
            </p:nvSpPr>
            <p:spPr bwMode="auto">
              <a:xfrm>
                <a:off x="2688" y="2490"/>
                <a:ext cx="798" cy="785"/>
              </a:xfrm>
              <a:custGeom>
                <a:avLst/>
                <a:gdLst/>
                <a:ahLst/>
                <a:cxnLst>
                  <a:cxn ang="0">
                    <a:pos x="200" y="198"/>
                  </a:cxn>
                  <a:cxn ang="0">
                    <a:pos x="213" y="198"/>
                  </a:cxn>
                  <a:cxn ang="0">
                    <a:pos x="254" y="198"/>
                  </a:cxn>
                  <a:cxn ang="0">
                    <a:pos x="301" y="198"/>
                  </a:cxn>
                  <a:cxn ang="0">
                    <a:pos x="361" y="198"/>
                  </a:cxn>
                  <a:cxn ang="0">
                    <a:pos x="377" y="208"/>
                  </a:cxn>
                  <a:cxn ang="0">
                    <a:pos x="379" y="273"/>
                  </a:cxn>
                  <a:cxn ang="0">
                    <a:pos x="377" y="315"/>
                  </a:cxn>
                  <a:cxn ang="0">
                    <a:pos x="345" y="395"/>
                  </a:cxn>
                  <a:cxn ang="0">
                    <a:pos x="314" y="466"/>
                  </a:cxn>
                  <a:cxn ang="0">
                    <a:pos x="301" y="515"/>
                  </a:cxn>
                  <a:cxn ang="0">
                    <a:pos x="296" y="551"/>
                  </a:cxn>
                  <a:cxn ang="0">
                    <a:pos x="241" y="614"/>
                  </a:cxn>
                  <a:cxn ang="0">
                    <a:pos x="226" y="567"/>
                  </a:cxn>
                  <a:cxn ang="0">
                    <a:pos x="161" y="609"/>
                  </a:cxn>
                  <a:cxn ang="0">
                    <a:pos x="127" y="629"/>
                  </a:cxn>
                  <a:cxn ang="0">
                    <a:pos x="91" y="585"/>
                  </a:cxn>
                  <a:cxn ang="0">
                    <a:pos x="72" y="609"/>
                  </a:cxn>
                  <a:cxn ang="0">
                    <a:pos x="33" y="609"/>
                  </a:cxn>
                  <a:cxn ang="0">
                    <a:pos x="46" y="653"/>
                  </a:cxn>
                  <a:cxn ang="0">
                    <a:pos x="28" y="661"/>
                  </a:cxn>
                  <a:cxn ang="0">
                    <a:pos x="5" y="689"/>
                  </a:cxn>
                  <a:cxn ang="0">
                    <a:pos x="2" y="728"/>
                  </a:cxn>
                  <a:cxn ang="0">
                    <a:pos x="41" y="702"/>
                  </a:cxn>
                  <a:cxn ang="0">
                    <a:pos x="46" y="718"/>
                  </a:cxn>
                  <a:cxn ang="0">
                    <a:pos x="28" y="767"/>
                  </a:cxn>
                  <a:cxn ang="0">
                    <a:pos x="49" y="772"/>
                  </a:cxn>
                  <a:cxn ang="0">
                    <a:pos x="80" y="723"/>
                  </a:cxn>
                  <a:cxn ang="0">
                    <a:pos x="153" y="713"/>
                  </a:cxn>
                  <a:cxn ang="0">
                    <a:pos x="275" y="707"/>
                  </a:cxn>
                  <a:cxn ang="0">
                    <a:pos x="317" y="687"/>
                  </a:cxn>
                  <a:cxn ang="0">
                    <a:pos x="353" y="648"/>
                  </a:cxn>
                  <a:cxn ang="0">
                    <a:pos x="369" y="609"/>
                  </a:cxn>
                  <a:cxn ang="0">
                    <a:pos x="397" y="538"/>
                  </a:cxn>
                  <a:cxn ang="0">
                    <a:pos x="421" y="476"/>
                  </a:cxn>
                  <a:cxn ang="0">
                    <a:pos x="431" y="453"/>
                  </a:cxn>
                  <a:cxn ang="0">
                    <a:pos x="439" y="494"/>
                  </a:cxn>
                  <a:cxn ang="0">
                    <a:pos x="429" y="551"/>
                  </a:cxn>
                  <a:cxn ang="0">
                    <a:pos x="410" y="596"/>
                  </a:cxn>
                  <a:cxn ang="0">
                    <a:pos x="408" y="611"/>
                  </a:cxn>
                  <a:cxn ang="0">
                    <a:pos x="429" y="648"/>
                  </a:cxn>
                  <a:cxn ang="0">
                    <a:pos x="468" y="674"/>
                  </a:cxn>
                  <a:cxn ang="0">
                    <a:pos x="517" y="666"/>
                  </a:cxn>
                  <a:cxn ang="0">
                    <a:pos x="582" y="661"/>
                  </a:cxn>
                  <a:cxn ang="0">
                    <a:pos x="629" y="663"/>
                  </a:cxn>
                  <a:cxn ang="0">
                    <a:pos x="681" y="681"/>
                  </a:cxn>
                  <a:cxn ang="0">
                    <a:pos x="722" y="653"/>
                  </a:cxn>
                  <a:cxn ang="0">
                    <a:pos x="740" y="609"/>
                  </a:cxn>
                  <a:cxn ang="0">
                    <a:pos x="746" y="541"/>
                  </a:cxn>
                  <a:cxn ang="0">
                    <a:pos x="764" y="499"/>
                  </a:cxn>
                  <a:cxn ang="0">
                    <a:pos x="779" y="450"/>
                  </a:cxn>
                  <a:cxn ang="0">
                    <a:pos x="792" y="401"/>
                  </a:cxn>
                  <a:cxn ang="0">
                    <a:pos x="798" y="346"/>
                  </a:cxn>
                  <a:cxn ang="0">
                    <a:pos x="792" y="297"/>
                  </a:cxn>
                  <a:cxn ang="0">
                    <a:pos x="785" y="250"/>
                  </a:cxn>
                  <a:cxn ang="0">
                    <a:pos x="774" y="185"/>
                  </a:cxn>
                  <a:cxn ang="0">
                    <a:pos x="761" y="117"/>
                  </a:cxn>
                  <a:cxn ang="0">
                    <a:pos x="751" y="57"/>
                  </a:cxn>
                  <a:cxn ang="0">
                    <a:pos x="153" y="0"/>
                  </a:cxn>
                </a:cxnLst>
                <a:rect l="0" t="0" r="r" b="b"/>
                <a:pathLst>
                  <a:path w="798" h="785">
                    <a:moveTo>
                      <a:pt x="153" y="0"/>
                    </a:moveTo>
                    <a:lnTo>
                      <a:pt x="163" y="122"/>
                    </a:lnTo>
                    <a:lnTo>
                      <a:pt x="228" y="138"/>
                    </a:lnTo>
                    <a:lnTo>
                      <a:pt x="200" y="198"/>
                    </a:lnTo>
                    <a:lnTo>
                      <a:pt x="197" y="198"/>
                    </a:lnTo>
                    <a:lnTo>
                      <a:pt x="202" y="198"/>
                    </a:lnTo>
                    <a:lnTo>
                      <a:pt x="205" y="198"/>
                    </a:lnTo>
                    <a:lnTo>
                      <a:pt x="213" y="198"/>
                    </a:lnTo>
                    <a:lnTo>
                      <a:pt x="221" y="198"/>
                    </a:lnTo>
                    <a:lnTo>
                      <a:pt x="239" y="198"/>
                    </a:lnTo>
                    <a:lnTo>
                      <a:pt x="247" y="198"/>
                    </a:lnTo>
                    <a:lnTo>
                      <a:pt x="254" y="198"/>
                    </a:lnTo>
                    <a:lnTo>
                      <a:pt x="267" y="198"/>
                    </a:lnTo>
                    <a:lnTo>
                      <a:pt x="278" y="198"/>
                    </a:lnTo>
                    <a:lnTo>
                      <a:pt x="291" y="198"/>
                    </a:lnTo>
                    <a:lnTo>
                      <a:pt x="301" y="198"/>
                    </a:lnTo>
                    <a:lnTo>
                      <a:pt x="312" y="198"/>
                    </a:lnTo>
                    <a:lnTo>
                      <a:pt x="325" y="198"/>
                    </a:lnTo>
                    <a:lnTo>
                      <a:pt x="343" y="198"/>
                    </a:lnTo>
                    <a:lnTo>
                      <a:pt x="361" y="198"/>
                    </a:lnTo>
                    <a:lnTo>
                      <a:pt x="369" y="198"/>
                    </a:lnTo>
                    <a:lnTo>
                      <a:pt x="377" y="198"/>
                    </a:lnTo>
                    <a:lnTo>
                      <a:pt x="377" y="200"/>
                    </a:lnTo>
                    <a:lnTo>
                      <a:pt x="377" y="208"/>
                    </a:lnTo>
                    <a:lnTo>
                      <a:pt x="377" y="219"/>
                    </a:lnTo>
                    <a:lnTo>
                      <a:pt x="379" y="237"/>
                    </a:lnTo>
                    <a:lnTo>
                      <a:pt x="379" y="252"/>
                    </a:lnTo>
                    <a:lnTo>
                      <a:pt x="379" y="273"/>
                    </a:lnTo>
                    <a:lnTo>
                      <a:pt x="377" y="281"/>
                    </a:lnTo>
                    <a:lnTo>
                      <a:pt x="377" y="294"/>
                    </a:lnTo>
                    <a:lnTo>
                      <a:pt x="377" y="304"/>
                    </a:lnTo>
                    <a:lnTo>
                      <a:pt x="377" y="315"/>
                    </a:lnTo>
                    <a:lnTo>
                      <a:pt x="369" y="336"/>
                    </a:lnTo>
                    <a:lnTo>
                      <a:pt x="361" y="356"/>
                    </a:lnTo>
                    <a:lnTo>
                      <a:pt x="353" y="375"/>
                    </a:lnTo>
                    <a:lnTo>
                      <a:pt x="345" y="395"/>
                    </a:lnTo>
                    <a:lnTo>
                      <a:pt x="335" y="414"/>
                    </a:lnTo>
                    <a:lnTo>
                      <a:pt x="327" y="429"/>
                    </a:lnTo>
                    <a:lnTo>
                      <a:pt x="319" y="447"/>
                    </a:lnTo>
                    <a:lnTo>
                      <a:pt x="314" y="466"/>
                    </a:lnTo>
                    <a:lnTo>
                      <a:pt x="306" y="479"/>
                    </a:lnTo>
                    <a:lnTo>
                      <a:pt x="304" y="492"/>
                    </a:lnTo>
                    <a:lnTo>
                      <a:pt x="301" y="502"/>
                    </a:lnTo>
                    <a:lnTo>
                      <a:pt x="301" y="515"/>
                    </a:lnTo>
                    <a:lnTo>
                      <a:pt x="301" y="531"/>
                    </a:lnTo>
                    <a:lnTo>
                      <a:pt x="304" y="536"/>
                    </a:lnTo>
                    <a:lnTo>
                      <a:pt x="301" y="538"/>
                    </a:lnTo>
                    <a:lnTo>
                      <a:pt x="296" y="551"/>
                    </a:lnTo>
                    <a:lnTo>
                      <a:pt x="291" y="570"/>
                    </a:lnTo>
                    <a:lnTo>
                      <a:pt x="278" y="588"/>
                    </a:lnTo>
                    <a:lnTo>
                      <a:pt x="260" y="601"/>
                    </a:lnTo>
                    <a:lnTo>
                      <a:pt x="241" y="614"/>
                    </a:lnTo>
                    <a:lnTo>
                      <a:pt x="226" y="622"/>
                    </a:lnTo>
                    <a:lnTo>
                      <a:pt x="223" y="624"/>
                    </a:lnTo>
                    <a:lnTo>
                      <a:pt x="228" y="567"/>
                    </a:lnTo>
                    <a:lnTo>
                      <a:pt x="226" y="567"/>
                    </a:lnTo>
                    <a:lnTo>
                      <a:pt x="215" y="575"/>
                    </a:lnTo>
                    <a:lnTo>
                      <a:pt x="200" y="585"/>
                    </a:lnTo>
                    <a:lnTo>
                      <a:pt x="184" y="598"/>
                    </a:lnTo>
                    <a:lnTo>
                      <a:pt x="161" y="609"/>
                    </a:lnTo>
                    <a:lnTo>
                      <a:pt x="148" y="622"/>
                    </a:lnTo>
                    <a:lnTo>
                      <a:pt x="132" y="629"/>
                    </a:lnTo>
                    <a:lnTo>
                      <a:pt x="130" y="632"/>
                    </a:lnTo>
                    <a:lnTo>
                      <a:pt x="127" y="629"/>
                    </a:lnTo>
                    <a:lnTo>
                      <a:pt x="117" y="622"/>
                    </a:lnTo>
                    <a:lnTo>
                      <a:pt x="106" y="614"/>
                    </a:lnTo>
                    <a:lnTo>
                      <a:pt x="98" y="601"/>
                    </a:lnTo>
                    <a:lnTo>
                      <a:pt x="91" y="585"/>
                    </a:lnTo>
                    <a:lnTo>
                      <a:pt x="88" y="567"/>
                    </a:lnTo>
                    <a:lnTo>
                      <a:pt x="85" y="557"/>
                    </a:lnTo>
                    <a:lnTo>
                      <a:pt x="85" y="551"/>
                    </a:lnTo>
                    <a:lnTo>
                      <a:pt x="72" y="609"/>
                    </a:lnTo>
                    <a:lnTo>
                      <a:pt x="33" y="580"/>
                    </a:lnTo>
                    <a:lnTo>
                      <a:pt x="33" y="583"/>
                    </a:lnTo>
                    <a:lnTo>
                      <a:pt x="33" y="593"/>
                    </a:lnTo>
                    <a:lnTo>
                      <a:pt x="33" y="609"/>
                    </a:lnTo>
                    <a:lnTo>
                      <a:pt x="39" y="627"/>
                    </a:lnTo>
                    <a:lnTo>
                      <a:pt x="41" y="637"/>
                    </a:lnTo>
                    <a:lnTo>
                      <a:pt x="44" y="648"/>
                    </a:lnTo>
                    <a:lnTo>
                      <a:pt x="46" y="653"/>
                    </a:lnTo>
                    <a:lnTo>
                      <a:pt x="49" y="655"/>
                    </a:lnTo>
                    <a:lnTo>
                      <a:pt x="46" y="655"/>
                    </a:lnTo>
                    <a:lnTo>
                      <a:pt x="39" y="658"/>
                    </a:lnTo>
                    <a:lnTo>
                      <a:pt x="28" y="661"/>
                    </a:lnTo>
                    <a:lnTo>
                      <a:pt x="20" y="666"/>
                    </a:lnTo>
                    <a:lnTo>
                      <a:pt x="13" y="671"/>
                    </a:lnTo>
                    <a:lnTo>
                      <a:pt x="7" y="679"/>
                    </a:lnTo>
                    <a:lnTo>
                      <a:pt x="5" y="689"/>
                    </a:lnTo>
                    <a:lnTo>
                      <a:pt x="5" y="700"/>
                    </a:lnTo>
                    <a:lnTo>
                      <a:pt x="0" y="710"/>
                    </a:lnTo>
                    <a:lnTo>
                      <a:pt x="0" y="723"/>
                    </a:lnTo>
                    <a:lnTo>
                      <a:pt x="2" y="728"/>
                    </a:lnTo>
                    <a:lnTo>
                      <a:pt x="10" y="728"/>
                    </a:lnTo>
                    <a:lnTo>
                      <a:pt x="20" y="720"/>
                    </a:lnTo>
                    <a:lnTo>
                      <a:pt x="31" y="713"/>
                    </a:lnTo>
                    <a:lnTo>
                      <a:pt x="41" y="702"/>
                    </a:lnTo>
                    <a:lnTo>
                      <a:pt x="46" y="700"/>
                    </a:lnTo>
                    <a:lnTo>
                      <a:pt x="46" y="702"/>
                    </a:lnTo>
                    <a:lnTo>
                      <a:pt x="46" y="707"/>
                    </a:lnTo>
                    <a:lnTo>
                      <a:pt x="46" y="718"/>
                    </a:lnTo>
                    <a:lnTo>
                      <a:pt x="41" y="731"/>
                    </a:lnTo>
                    <a:lnTo>
                      <a:pt x="36" y="749"/>
                    </a:lnTo>
                    <a:lnTo>
                      <a:pt x="31" y="759"/>
                    </a:lnTo>
                    <a:lnTo>
                      <a:pt x="28" y="767"/>
                    </a:lnTo>
                    <a:lnTo>
                      <a:pt x="41" y="785"/>
                    </a:lnTo>
                    <a:lnTo>
                      <a:pt x="41" y="783"/>
                    </a:lnTo>
                    <a:lnTo>
                      <a:pt x="44" y="780"/>
                    </a:lnTo>
                    <a:lnTo>
                      <a:pt x="49" y="772"/>
                    </a:lnTo>
                    <a:lnTo>
                      <a:pt x="62" y="757"/>
                    </a:lnTo>
                    <a:lnTo>
                      <a:pt x="70" y="746"/>
                    </a:lnTo>
                    <a:lnTo>
                      <a:pt x="75" y="736"/>
                    </a:lnTo>
                    <a:lnTo>
                      <a:pt x="80" y="723"/>
                    </a:lnTo>
                    <a:lnTo>
                      <a:pt x="88" y="713"/>
                    </a:lnTo>
                    <a:lnTo>
                      <a:pt x="98" y="694"/>
                    </a:lnTo>
                    <a:lnTo>
                      <a:pt x="101" y="687"/>
                    </a:lnTo>
                    <a:lnTo>
                      <a:pt x="153" y="713"/>
                    </a:lnTo>
                    <a:lnTo>
                      <a:pt x="252" y="681"/>
                    </a:lnTo>
                    <a:lnTo>
                      <a:pt x="252" y="715"/>
                    </a:lnTo>
                    <a:lnTo>
                      <a:pt x="257" y="713"/>
                    </a:lnTo>
                    <a:lnTo>
                      <a:pt x="275" y="707"/>
                    </a:lnTo>
                    <a:lnTo>
                      <a:pt x="283" y="700"/>
                    </a:lnTo>
                    <a:lnTo>
                      <a:pt x="296" y="697"/>
                    </a:lnTo>
                    <a:lnTo>
                      <a:pt x="306" y="692"/>
                    </a:lnTo>
                    <a:lnTo>
                      <a:pt x="317" y="687"/>
                    </a:lnTo>
                    <a:lnTo>
                      <a:pt x="332" y="674"/>
                    </a:lnTo>
                    <a:lnTo>
                      <a:pt x="343" y="661"/>
                    </a:lnTo>
                    <a:lnTo>
                      <a:pt x="348" y="650"/>
                    </a:lnTo>
                    <a:lnTo>
                      <a:pt x="353" y="648"/>
                    </a:lnTo>
                    <a:lnTo>
                      <a:pt x="353" y="645"/>
                    </a:lnTo>
                    <a:lnTo>
                      <a:pt x="356" y="637"/>
                    </a:lnTo>
                    <a:lnTo>
                      <a:pt x="361" y="624"/>
                    </a:lnTo>
                    <a:lnTo>
                      <a:pt x="369" y="609"/>
                    </a:lnTo>
                    <a:lnTo>
                      <a:pt x="374" y="590"/>
                    </a:lnTo>
                    <a:lnTo>
                      <a:pt x="382" y="572"/>
                    </a:lnTo>
                    <a:lnTo>
                      <a:pt x="390" y="557"/>
                    </a:lnTo>
                    <a:lnTo>
                      <a:pt x="397" y="538"/>
                    </a:lnTo>
                    <a:lnTo>
                      <a:pt x="403" y="520"/>
                    </a:lnTo>
                    <a:lnTo>
                      <a:pt x="410" y="502"/>
                    </a:lnTo>
                    <a:lnTo>
                      <a:pt x="416" y="486"/>
                    </a:lnTo>
                    <a:lnTo>
                      <a:pt x="421" y="476"/>
                    </a:lnTo>
                    <a:lnTo>
                      <a:pt x="423" y="466"/>
                    </a:lnTo>
                    <a:lnTo>
                      <a:pt x="429" y="458"/>
                    </a:lnTo>
                    <a:lnTo>
                      <a:pt x="431" y="453"/>
                    </a:lnTo>
                    <a:lnTo>
                      <a:pt x="431" y="453"/>
                    </a:lnTo>
                    <a:lnTo>
                      <a:pt x="431" y="458"/>
                    </a:lnTo>
                    <a:lnTo>
                      <a:pt x="436" y="473"/>
                    </a:lnTo>
                    <a:lnTo>
                      <a:pt x="436" y="481"/>
                    </a:lnTo>
                    <a:lnTo>
                      <a:pt x="439" y="494"/>
                    </a:lnTo>
                    <a:lnTo>
                      <a:pt x="439" y="507"/>
                    </a:lnTo>
                    <a:lnTo>
                      <a:pt x="439" y="523"/>
                    </a:lnTo>
                    <a:lnTo>
                      <a:pt x="431" y="536"/>
                    </a:lnTo>
                    <a:lnTo>
                      <a:pt x="429" y="551"/>
                    </a:lnTo>
                    <a:lnTo>
                      <a:pt x="423" y="564"/>
                    </a:lnTo>
                    <a:lnTo>
                      <a:pt x="421" y="577"/>
                    </a:lnTo>
                    <a:lnTo>
                      <a:pt x="416" y="588"/>
                    </a:lnTo>
                    <a:lnTo>
                      <a:pt x="410" y="596"/>
                    </a:lnTo>
                    <a:lnTo>
                      <a:pt x="410" y="601"/>
                    </a:lnTo>
                    <a:lnTo>
                      <a:pt x="410" y="603"/>
                    </a:lnTo>
                    <a:lnTo>
                      <a:pt x="408" y="606"/>
                    </a:lnTo>
                    <a:lnTo>
                      <a:pt x="408" y="611"/>
                    </a:lnTo>
                    <a:lnTo>
                      <a:pt x="405" y="622"/>
                    </a:lnTo>
                    <a:lnTo>
                      <a:pt x="410" y="629"/>
                    </a:lnTo>
                    <a:lnTo>
                      <a:pt x="418" y="637"/>
                    </a:lnTo>
                    <a:lnTo>
                      <a:pt x="429" y="648"/>
                    </a:lnTo>
                    <a:lnTo>
                      <a:pt x="436" y="650"/>
                    </a:lnTo>
                    <a:lnTo>
                      <a:pt x="439" y="655"/>
                    </a:lnTo>
                    <a:lnTo>
                      <a:pt x="462" y="676"/>
                    </a:lnTo>
                    <a:lnTo>
                      <a:pt x="468" y="674"/>
                    </a:lnTo>
                    <a:lnTo>
                      <a:pt x="483" y="671"/>
                    </a:lnTo>
                    <a:lnTo>
                      <a:pt x="494" y="666"/>
                    </a:lnTo>
                    <a:lnTo>
                      <a:pt x="507" y="666"/>
                    </a:lnTo>
                    <a:lnTo>
                      <a:pt x="517" y="666"/>
                    </a:lnTo>
                    <a:lnTo>
                      <a:pt x="535" y="666"/>
                    </a:lnTo>
                    <a:lnTo>
                      <a:pt x="551" y="661"/>
                    </a:lnTo>
                    <a:lnTo>
                      <a:pt x="566" y="661"/>
                    </a:lnTo>
                    <a:lnTo>
                      <a:pt x="582" y="661"/>
                    </a:lnTo>
                    <a:lnTo>
                      <a:pt x="597" y="661"/>
                    </a:lnTo>
                    <a:lnTo>
                      <a:pt x="610" y="661"/>
                    </a:lnTo>
                    <a:lnTo>
                      <a:pt x="621" y="663"/>
                    </a:lnTo>
                    <a:lnTo>
                      <a:pt x="629" y="663"/>
                    </a:lnTo>
                    <a:lnTo>
                      <a:pt x="631" y="666"/>
                    </a:lnTo>
                    <a:lnTo>
                      <a:pt x="655" y="694"/>
                    </a:lnTo>
                    <a:lnTo>
                      <a:pt x="660" y="692"/>
                    </a:lnTo>
                    <a:lnTo>
                      <a:pt x="681" y="681"/>
                    </a:lnTo>
                    <a:lnTo>
                      <a:pt x="691" y="674"/>
                    </a:lnTo>
                    <a:lnTo>
                      <a:pt x="701" y="668"/>
                    </a:lnTo>
                    <a:lnTo>
                      <a:pt x="712" y="661"/>
                    </a:lnTo>
                    <a:lnTo>
                      <a:pt x="722" y="653"/>
                    </a:lnTo>
                    <a:lnTo>
                      <a:pt x="733" y="637"/>
                    </a:lnTo>
                    <a:lnTo>
                      <a:pt x="738" y="622"/>
                    </a:lnTo>
                    <a:lnTo>
                      <a:pt x="738" y="614"/>
                    </a:lnTo>
                    <a:lnTo>
                      <a:pt x="740" y="609"/>
                    </a:lnTo>
                    <a:lnTo>
                      <a:pt x="740" y="567"/>
                    </a:lnTo>
                    <a:lnTo>
                      <a:pt x="740" y="562"/>
                    </a:lnTo>
                    <a:lnTo>
                      <a:pt x="743" y="551"/>
                    </a:lnTo>
                    <a:lnTo>
                      <a:pt x="746" y="541"/>
                    </a:lnTo>
                    <a:lnTo>
                      <a:pt x="751" y="533"/>
                    </a:lnTo>
                    <a:lnTo>
                      <a:pt x="753" y="523"/>
                    </a:lnTo>
                    <a:lnTo>
                      <a:pt x="759" y="512"/>
                    </a:lnTo>
                    <a:lnTo>
                      <a:pt x="764" y="499"/>
                    </a:lnTo>
                    <a:lnTo>
                      <a:pt x="766" y="486"/>
                    </a:lnTo>
                    <a:lnTo>
                      <a:pt x="772" y="473"/>
                    </a:lnTo>
                    <a:lnTo>
                      <a:pt x="777" y="463"/>
                    </a:lnTo>
                    <a:lnTo>
                      <a:pt x="779" y="450"/>
                    </a:lnTo>
                    <a:lnTo>
                      <a:pt x="785" y="437"/>
                    </a:lnTo>
                    <a:lnTo>
                      <a:pt x="787" y="424"/>
                    </a:lnTo>
                    <a:lnTo>
                      <a:pt x="792" y="414"/>
                    </a:lnTo>
                    <a:lnTo>
                      <a:pt x="792" y="401"/>
                    </a:lnTo>
                    <a:lnTo>
                      <a:pt x="795" y="388"/>
                    </a:lnTo>
                    <a:lnTo>
                      <a:pt x="795" y="377"/>
                    </a:lnTo>
                    <a:lnTo>
                      <a:pt x="798" y="367"/>
                    </a:lnTo>
                    <a:lnTo>
                      <a:pt x="798" y="346"/>
                    </a:lnTo>
                    <a:lnTo>
                      <a:pt x="798" y="330"/>
                    </a:lnTo>
                    <a:lnTo>
                      <a:pt x="795" y="317"/>
                    </a:lnTo>
                    <a:lnTo>
                      <a:pt x="795" y="310"/>
                    </a:lnTo>
                    <a:lnTo>
                      <a:pt x="792" y="297"/>
                    </a:lnTo>
                    <a:lnTo>
                      <a:pt x="792" y="286"/>
                    </a:lnTo>
                    <a:lnTo>
                      <a:pt x="787" y="273"/>
                    </a:lnTo>
                    <a:lnTo>
                      <a:pt x="787" y="263"/>
                    </a:lnTo>
                    <a:lnTo>
                      <a:pt x="785" y="250"/>
                    </a:lnTo>
                    <a:lnTo>
                      <a:pt x="782" y="237"/>
                    </a:lnTo>
                    <a:lnTo>
                      <a:pt x="779" y="219"/>
                    </a:lnTo>
                    <a:lnTo>
                      <a:pt x="777" y="200"/>
                    </a:lnTo>
                    <a:lnTo>
                      <a:pt x="774" y="185"/>
                    </a:lnTo>
                    <a:lnTo>
                      <a:pt x="772" y="169"/>
                    </a:lnTo>
                    <a:lnTo>
                      <a:pt x="766" y="151"/>
                    </a:lnTo>
                    <a:lnTo>
                      <a:pt x="766" y="135"/>
                    </a:lnTo>
                    <a:lnTo>
                      <a:pt x="761" y="117"/>
                    </a:lnTo>
                    <a:lnTo>
                      <a:pt x="759" y="102"/>
                    </a:lnTo>
                    <a:lnTo>
                      <a:pt x="756" y="86"/>
                    </a:lnTo>
                    <a:lnTo>
                      <a:pt x="753" y="73"/>
                    </a:lnTo>
                    <a:lnTo>
                      <a:pt x="751" y="57"/>
                    </a:lnTo>
                    <a:lnTo>
                      <a:pt x="751" y="50"/>
                    </a:lnTo>
                    <a:lnTo>
                      <a:pt x="748" y="34"/>
                    </a:lnTo>
                    <a:lnTo>
                      <a:pt x="748" y="29"/>
                    </a:lnTo>
                    <a:lnTo>
                      <a:pt x="153" y="0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1C404F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3" name="Freeform 75"/>
              <p:cNvSpPr>
                <a:spLocks/>
              </p:cNvSpPr>
              <p:nvPr/>
            </p:nvSpPr>
            <p:spPr bwMode="auto">
              <a:xfrm>
                <a:off x="3337" y="1726"/>
                <a:ext cx="292" cy="465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89" y="34"/>
                  </a:cxn>
                  <a:cxn ang="0">
                    <a:pos x="99" y="49"/>
                  </a:cxn>
                  <a:cxn ang="0">
                    <a:pos x="110" y="73"/>
                  </a:cxn>
                  <a:cxn ang="0">
                    <a:pos x="117" y="101"/>
                  </a:cxn>
                  <a:cxn ang="0">
                    <a:pos x="125" y="132"/>
                  </a:cxn>
                  <a:cxn ang="0">
                    <a:pos x="128" y="153"/>
                  </a:cxn>
                  <a:cxn ang="0">
                    <a:pos x="130" y="164"/>
                  </a:cxn>
                  <a:cxn ang="0">
                    <a:pos x="146" y="179"/>
                  </a:cxn>
                  <a:cxn ang="0">
                    <a:pos x="169" y="200"/>
                  </a:cxn>
                  <a:cxn ang="0">
                    <a:pos x="201" y="236"/>
                  </a:cxn>
                  <a:cxn ang="0">
                    <a:pos x="232" y="275"/>
                  </a:cxn>
                  <a:cxn ang="0">
                    <a:pos x="255" y="314"/>
                  </a:cxn>
                  <a:cxn ang="0">
                    <a:pos x="276" y="351"/>
                  </a:cxn>
                  <a:cxn ang="0">
                    <a:pos x="289" y="372"/>
                  </a:cxn>
                  <a:cxn ang="0">
                    <a:pos x="130" y="457"/>
                  </a:cxn>
                  <a:cxn ang="0">
                    <a:pos x="110" y="457"/>
                  </a:cxn>
                  <a:cxn ang="0">
                    <a:pos x="89" y="463"/>
                  </a:cxn>
                  <a:cxn ang="0">
                    <a:pos x="65" y="465"/>
                  </a:cxn>
                  <a:cxn ang="0">
                    <a:pos x="39" y="465"/>
                  </a:cxn>
                  <a:cxn ang="0">
                    <a:pos x="19" y="465"/>
                  </a:cxn>
                  <a:cxn ang="0">
                    <a:pos x="0" y="450"/>
                  </a:cxn>
                  <a:cxn ang="0">
                    <a:pos x="0" y="437"/>
                  </a:cxn>
                  <a:cxn ang="0">
                    <a:pos x="0" y="418"/>
                  </a:cxn>
                  <a:cxn ang="0">
                    <a:pos x="0" y="392"/>
                  </a:cxn>
                  <a:cxn ang="0">
                    <a:pos x="0" y="364"/>
                  </a:cxn>
                  <a:cxn ang="0">
                    <a:pos x="0" y="327"/>
                  </a:cxn>
                  <a:cxn ang="0">
                    <a:pos x="3" y="288"/>
                  </a:cxn>
                  <a:cxn ang="0">
                    <a:pos x="3" y="249"/>
                  </a:cxn>
                  <a:cxn ang="0">
                    <a:pos x="6" y="210"/>
                  </a:cxn>
                  <a:cxn ang="0">
                    <a:pos x="6" y="171"/>
                  </a:cxn>
                  <a:cxn ang="0">
                    <a:pos x="6" y="132"/>
                  </a:cxn>
                  <a:cxn ang="0">
                    <a:pos x="6" y="96"/>
                  </a:cxn>
                  <a:cxn ang="0">
                    <a:pos x="8" y="65"/>
                  </a:cxn>
                  <a:cxn ang="0">
                    <a:pos x="8" y="36"/>
                  </a:cxn>
                  <a:cxn ang="0">
                    <a:pos x="11" y="18"/>
                  </a:cxn>
                  <a:cxn ang="0">
                    <a:pos x="11" y="0"/>
                  </a:cxn>
                </a:cxnLst>
                <a:rect l="0" t="0" r="r" b="b"/>
                <a:pathLst>
                  <a:path w="292" h="465">
                    <a:moveTo>
                      <a:pt x="11" y="0"/>
                    </a:moveTo>
                    <a:lnTo>
                      <a:pt x="81" y="21"/>
                    </a:lnTo>
                    <a:lnTo>
                      <a:pt x="81" y="23"/>
                    </a:lnTo>
                    <a:lnTo>
                      <a:pt x="89" y="34"/>
                    </a:lnTo>
                    <a:lnTo>
                      <a:pt x="94" y="39"/>
                    </a:lnTo>
                    <a:lnTo>
                      <a:pt x="99" y="49"/>
                    </a:lnTo>
                    <a:lnTo>
                      <a:pt x="102" y="60"/>
                    </a:lnTo>
                    <a:lnTo>
                      <a:pt x="110" y="73"/>
                    </a:lnTo>
                    <a:lnTo>
                      <a:pt x="112" y="86"/>
                    </a:lnTo>
                    <a:lnTo>
                      <a:pt x="117" y="101"/>
                    </a:lnTo>
                    <a:lnTo>
                      <a:pt x="120" y="117"/>
                    </a:lnTo>
                    <a:lnTo>
                      <a:pt x="125" y="132"/>
                    </a:lnTo>
                    <a:lnTo>
                      <a:pt x="125" y="143"/>
                    </a:lnTo>
                    <a:lnTo>
                      <a:pt x="128" y="153"/>
                    </a:lnTo>
                    <a:lnTo>
                      <a:pt x="130" y="161"/>
                    </a:lnTo>
                    <a:lnTo>
                      <a:pt x="130" y="164"/>
                    </a:lnTo>
                    <a:lnTo>
                      <a:pt x="138" y="171"/>
                    </a:lnTo>
                    <a:lnTo>
                      <a:pt x="146" y="179"/>
                    </a:lnTo>
                    <a:lnTo>
                      <a:pt x="159" y="190"/>
                    </a:lnTo>
                    <a:lnTo>
                      <a:pt x="169" y="200"/>
                    </a:lnTo>
                    <a:lnTo>
                      <a:pt x="185" y="218"/>
                    </a:lnTo>
                    <a:lnTo>
                      <a:pt x="201" y="236"/>
                    </a:lnTo>
                    <a:lnTo>
                      <a:pt x="216" y="257"/>
                    </a:lnTo>
                    <a:lnTo>
                      <a:pt x="232" y="275"/>
                    </a:lnTo>
                    <a:lnTo>
                      <a:pt x="245" y="296"/>
                    </a:lnTo>
                    <a:lnTo>
                      <a:pt x="255" y="314"/>
                    </a:lnTo>
                    <a:lnTo>
                      <a:pt x="268" y="335"/>
                    </a:lnTo>
                    <a:lnTo>
                      <a:pt x="276" y="351"/>
                    </a:lnTo>
                    <a:lnTo>
                      <a:pt x="284" y="364"/>
                    </a:lnTo>
                    <a:lnTo>
                      <a:pt x="289" y="372"/>
                    </a:lnTo>
                    <a:lnTo>
                      <a:pt x="292" y="377"/>
                    </a:lnTo>
                    <a:lnTo>
                      <a:pt x="130" y="457"/>
                    </a:lnTo>
                    <a:lnTo>
                      <a:pt x="125" y="457"/>
                    </a:lnTo>
                    <a:lnTo>
                      <a:pt x="110" y="457"/>
                    </a:lnTo>
                    <a:lnTo>
                      <a:pt x="97" y="457"/>
                    </a:lnTo>
                    <a:lnTo>
                      <a:pt x="89" y="463"/>
                    </a:lnTo>
                    <a:lnTo>
                      <a:pt x="76" y="463"/>
                    </a:lnTo>
                    <a:lnTo>
                      <a:pt x="65" y="465"/>
                    </a:lnTo>
                    <a:lnTo>
                      <a:pt x="52" y="465"/>
                    </a:lnTo>
                    <a:lnTo>
                      <a:pt x="39" y="465"/>
                    </a:lnTo>
                    <a:lnTo>
                      <a:pt x="29" y="465"/>
                    </a:lnTo>
                    <a:lnTo>
                      <a:pt x="19" y="465"/>
                    </a:lnTo>
                    <a:lnTo>
                      <a:pt x="3" y="457"/>
                    </a:lnTo>
                    <a:lnTo>
                      <a:pt x="0" y="450"/>
                    </a:lnTo>
                    <a:lnTo>
                      <a:pt x="0" y="444"/>
                    </a:lnTo>
                    <a:lnTo>
                      <a:pt x="0" y="437"/>
                    </a:lnTo>
                    <a:lnTo>
                      <a:pt x="0" y="429"/>
                    </a:lnTo>
                    <a:lnTo>
                      <a:pt x="0" y="418"/>
                    </a:lnTo>
                    <a:lnTo>
                      <a:pt x="0" y="405"/>
                    </a:lnTo>
                    <a:lnTo>
                      <a:pt x="0" y="392"/>
                    </a:lnTo>
                    <a:lnTo>
                      <a:pt x="0" y="377"/>
                    </a:lnTo>
                    <a:lnTo>
                      <a:pt x="0" y="364"/>
                    </a:lnTo>
                    <a:lnTo>
                      <a:pt x="0" y="343"/>
                    </a:lnTo>
                    <a:lnTo>
                      <a:pt x="0" y="327"/>
                    </a:lnTo>
                    <a:lnTo>
                      <a:pt x="0" y="307"/>
                    </a:lnTo>
                    <a:lnTo>
                      <a:pt x="3" y="288"/>
                    </a:lnTo>
                    <a:lnTo>
                      <a:pt x="3" y="268"/>
                    </a:lnTo>
                    <a:lnTo>
                      <a:pt x="3" y="249"/>
                    </a:lnTo>
                    <a:lnTo>
                      <a:pt x="3" y="229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6" y="171"/>
                    </a:lnTo>
                    <a:lnTo>
                      <a:pt x="6" y="151"/>
                    </a:lnTo>
                    <a:lnTo>
                      <a:pt x="6" y="132"/>
                    </a:lnTo>
                    <a:lnTo>
                      <a:pt x="6" y="114"/>
                    </a:lnTo>
                    <a:lnTo>
                      <a:pt x="6" y="96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8" y="49"/>
                    </a:lnTo>
                    <a:lnTo>
                      <a:pt x="8" y="36"/>
                    </a:lnTo>
                    <a:lnTo>
                      <a:pt x="8" y="26"/>
                    </a:lnTo>
                    <a:lnTo>
                      <a:pt x="11" y="18"/>
                    </a:lnTo>
                    <a:lnTo>
                      <a:pt x="11" y="5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B0C2B0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4" name="Freeform 76"/>
              <p:cNvSpPr>
                <a:spLocks/>
              </p:cNvSpPr>
              <p:nvPr/>
            </p:nvSpPr>
            <p:spPr bwMode="auto">
              <a:xfrm>
                <a:off x="2773" y="2176"/>
                <a:ext cx="739" cy="444"/>
              </a:xfrm>
              <a:custGeom>
                <a:avLst/>
                <a:gdLst/>
                <a:ahLst/>
                <a:cxnLst>
                  <a:cxn ang="0">
                    <a:pos x="84" y="135"/>
                  </a:cxn>
                  <a:cxn ang="0">
                    <a:pos x="6" y="322"/>
                  </a:cxn>
                  <a:cxn ang="0">
                    <a:pos x="24" y="332"/>
                  </a:cxn>
                  <a:cxn ang="0">
                    <a:pos x="47" y="343"/>
                  </a:cxn>
                  <a:cxn ang="0">
                    <a:pos x="76" y="358"/>
                  </a:cxn>
                  <a:cxn ang="0">
                    <a:pos x="112" y="371"/>
                  </a:cxn>
                  <a:cxn ang="0">
                    <a:pos x="141" y="379"/>
                  </a:cxn>
                  <a:cxn ang="0">
                    <a:pos x="164" y="387"/>
                  </a:cxn>
                  <a:cxn ang="0">
                    <a:pos x="188" y="395"/>
                  </a:cxn>
                  <a:cxn ang="0">
                    <a:pos x="214" y="400"/>
                  </a:cxn>
                  <a:cxn ang="0">
                    <a:pos x="240" y="408"/>
                  </a:cxn>
                  <a:cxn ang="0">
                    <a:pos x="263" y="410"/>
                  </a:cxn>
                  <a:cxn ang="0">
                    <a:pos x="289" y="416"/>
                  </a:cxn>
                  <a:cxn ang="0">
                    <a:pos x="315" y="421"/>
                  </a:cxn>
                  <a:cxn ang="0">
                    <a:pos x="338" y="423"/>
                  </a:cxn>
                  <a:cxn ang="0">
                    <a:pos x="364" y="429"/>
                  </a:cxn>
                  <a:cxn ang="0">
                    <a:pos x="390" y="429"/>
                  </a:cxn>
                  <a:cxn ang="0">
                    <a:pos x="414" y="434"/>
                  </a:cxn>
                  <a:cxn ang="0">
                    <a:pos x="448" y="436"/>
                  </a:cxn>
                  <a:cxn ang="0">
                    <a:pos x="481" y="439"/>
                  </a:cxn>
                  <a:cxn ang="0">
                    <a:pos x="510" y="442"/>
                  </a:cxn>
                  <a:cxn ang="0">
                    <a:pos x="525" y="442"/>
                  </a:cxn>
                  <a:cxn ang="0">
                    <a:pos x="525" y="423"/>
                  </a:cxn>
                  <a:cxn ang="0">
                    <a:pos x="541" y="423"/>
                  </a:cxn>
                  <a:cxn ang="0">
                    <a:pos x="567" y="421"/>
                  </a:cxn>
                  <a:cxn ang="0">
                    <a:pos x="603" y="416"/>
                  </a:cxn>
                  <a:cxn ang="0">
                    <a:pos x="642" y="403"/>
                  </a:cxn>
                  <a:cxn ang="0">
                    <a:pos x="681" y="387"/>
                  </a:cxn>
                  <a:cxn ang="0">
                    <a:pos x="715" y="371"/>
                  </a:cxn>
                  <a:cxn ang="0">
                    <a:pos x="733" y="361"/>
                  </a:cxn>
                  <a:cxn ang="0">
                    <a:pos x="720" y="293"/>
                  </a:cxn>
                  <a:cxn ang="0">
                    <a:pos x="149" y="23"/>
                  </a:cxn>
                </a:cxnLst>
                <a:rect l="0" t="0" r="r" b="b"/>
                <a:pathLst>
                  <a:path w="739" h="444">
                    <a:moveTo>
                      <a:pt x="149" y="23"/>
                    </a:moveTo>
                    <a:lnTo>
                      <a:pt x="84" y="135"/>
                    </a:lnTo>
                    <a:lnTo>
                      <a:pt x="0" y="322"/>
                    </a:lnTo>
                    <a:lnTo>
                      <a:pt x="6" y="322"/>
                    </a:lnTo>
                    <a:lnTo>
                      <a:pt x="16" y="330"/>
                    </a:lnTo>
                    <a:lnTo>
                      <a:pt x="24" y="332"/>
                    </a:lnTo>
                    <a:lnTo>
                      <a:pt x="34" y="338"/>
                    </a:lnTo>
                    <a:lnTo>
                      <a:pt x="47" y="343"/>
                    </a:lnTo>
                    <a:lnTo>
                      <a:pt x="63" y="351"/>
                    </a:lnTo>
                    <a:lnTo>
                      <a:pt x="76" y="358"/>
                    </a:lnTo>
                    <a:lnTo>
                      <a:pt x="94" y="364"/>
                    </a:lnTo>
                    <a:lnTo>
                      <a:pt x="112" y="371"/>
                    </a:lnTo>
                    <a:lnTo>
                      <a:pt x="133" y="379"/>
                    </a:lnTo>
                    <a:lnTo>
                      <a:pt x="141" y="379"/>
                    </a:lnTo>
                    <a:lnTo>
                      <a:pt x="154" y="384"/>
                    </a:lnTo>
                    <a:lnTo>
                      <a:pt x="164" y="387"/>
                    </a:lnTo>
                    <a:lnTo>
                      <a:pt x="177" y="392"/>
                    </a:lnTo>
                    <a:lnTo>
                      <a:pt x="188" y="395"/>
                    </a:lnTo>
                    <a:lnTo>
                      <a:pt x="201" y="400"/>
                    </a:lnTo>
                    <a:lnTo>
                      <a:pt x="214" y="400"/>
                    </a:lnTo>
                    <a:lnTo>
                      <a:pt x="227" y="408"/>
                    </a:lnTo>
                    <a:lnTo>
                      <a:pt x="240" y="408"/>
                    </a:lnTo>
                    <a:lnTo>
                      <a:pt x="250" y="410"/>
                    </a:lnTo>
                    <a:lnTo>
                      <a:pt x="263" y="410"/>
                    </a:lnTo>
                    <a:lnTo>
                      <a:pt x="276" y="416"/>
                    </a:lnTo>
                    <a:lnTo>
                      <a:pt x="289" y="416"/>
                    </a:lnTo>
                    <a:lnTo>
                      <a:pt x="302" y="418"/>
                    </a:lnTo>
                    <a:lnTo>
                      <a:pt x="315" y="421"/>
                    </a:lnTo>
                    <a:lnTo>
                      <a:pt x="328" y="423"/>
                    </a:lnTo>
                    <a:lnTo>
                      <a:pt x="338" y="423"/>
                    </a:lnTo>
                    <a:lnTo>
                      <a:pt x="354" y="426"/>
                    </a:lnTo>
                    <a:lnTo>
                      <a:pt x="364" y="429"/>
                    </a:lnTo>
                    <a:lnTo>
                      <a:pt x="377" y="429"/>
                    </a:lnTo>
                    <a:lnTo>
                      <a:pt x="390" y="429"/>
                    </a:lnTo>
                    <a:lnTo>
                      <a:pt x="403" y="431"/>
                    </a:lnTo>
                    <a:lnTo>
                      <a:pt x="414" y="434"/>
                    </a:lnTo>
                    <a:lnTo>
                      <a:pt x="427" y="436"/>
                    </a:lnTo>
                    <a:lnTo>
                      <a:pt x="448" y="436"/>
                    </a:lnTo>
                    <a:lnTo>
                      <a:pt x="468" y="436"/>
                    </a:lnTo>
                    <a:lnTo>
                      <a:pt x="481" y="439"/>
                    </a:lnTo>
                    <a:lnTo>
                      <a:pt x="499" y="442"/>
                    </a:lnTo>
                    <a:lnTo>
                      <a:pt x="510" y="442"/>
                    </a:lnTo>
                    <a:lnTo>
                      <a:pt x="520" y="442"/>
                    </a:lnTo>
                    <a:lnTo>
                      <a:pt x="525" y="442"/>
                    </a:lnTo>
                    <a:lnTo>
                      <a:pt x="531" y="444"/>
                    </a:lnTo>
                    <a:lnTo>
                      <a:pt x="525" y="423"/>
                    </a:lnTo>
                    <a:lnTo>
                      <a:pt x="533" y="423"/>
                    </a:lnTo>
                    <a:lnTo>
                      <a:pt x="541" y="423"/>
                    </a:lnTo>
                    <a:lnTo>
                      <a:pt x="554" y="423"/>
                    </a:lnTo>
                    <a:lnTo>
                      <a:pt x="567" y="421"/>
                    </a:lnTo>
                    <a:lnTo>
                      <a:pt x="585" y="421"/>
                    </a:lnTo>
                    <a:lnTo>
                      <a:pt x="603" y="416"/>
                    </a:lnTo>
                    <a:lnTo>
                      <a:pt x="624" y="413"/>
                    </a:lnTo>
                    <a:lnTo>
                      <a:pt x="642" y="403"/>
                    </a:lnTo>
                    <a:lnTo>
                      <a:pt x="663" y="395"/>
                    </a:lnTo>
                    <a:lnTo>
                      <a:pt x="681" y="387"/>
                    </a:lnTo>
                    <a:lnTo>
                      <a:pt x="700" y="379"/>
                    </a:lnTo>
                    <a:lnTo>
                      <a:pt x="715" y="371"/>
                    </a:lnTo>
                    <a:lnTo>
                      <a:pt x="726" y="364"/>
                    </a:lnTo>
                    <a:lnTo>
                      <a:pt x="733" y="361"/>
                    </a:lnTo>
                    <a:lnTo>
                      <a:pt x="739" y="361"/>
                    </a:lnTo>
                    <a:lnTo>
                      <a:pt x="720" y="293"/>
                    </a:lnTo>
                    <a:lnTo>
                      <a:pt x="502" y="0"/>
                    </a:lnTo>
                    <a:lnTo>
                      <a:pt x="149" y="23"/>
                    </a:lnTo>
                    <a:lnTo>
                      <a:pt x="149" y="23"/>
                    </a:lnTo>
                    <a:close/>
                  </a:path>
                </a:pathLst>
              </a:custGeom>
              <a:solidFill>
                <a:srgbClr val="638091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5" name="Freeform 77"/>
              <p:cNvSpPr>
                <a:spLocks/>
              </p:cNvSpPr>
              <p:nvPr/>
            </p:nvSpPr>
            <p:spPr bwMode="auto">
              <a:xfrm>
                <a:off x="2732" y="1656"/>
                <a:ext cx="317" cy="304"/>
              </a:xfrm>
              <a:custGeom>
                <a:avLst/>
                <a:gdLst/>
                <a:ahLst/>
                <a:cxnLst>
                  <a:cxn ang="0">
                    <a:pos x="34" y="208"/>
                  </a:cxn>
                  <a:cxn ang="0">
                    <a:pos x="2" y="119"/>
                  </a:cxn>
                  <a:cxn ang="0">
                    <a:pos x="0" y="117"/>
                  </a:cxn>
                  <a:cxn ang="0">
                    <a:pos x="0" y="114"/>
                  </a:cxn>
                  <a:cxn ang="0">
                    <a:pos x="0" y="104"/>
                  </a:cxn>
                  <a:cxn ang="0">
                    <a:pos x="2" y="93"/>
                  </a:cxn>
                  <a:cxn ang="0">
                    <a:pos x="2" y="80"/>
                  </a:cxn>
                  <a:cxn ang="0">
                    <a:pos x="8" y="70"/>
                  </a:cxn>
                  <a:cxn ang="0">
                    <a:pos x="10" y="57"/>
                  </a:cxn>
                  <a:cxn ang="0">
                    <a:pos x="18" y="46"/>
                  </a:cxn>
                  <a:cxn ang="0">
                    <a:pos x="26" y="33"/>
                  </a:cxn>
                  <a:cxn ang="0">
                    <a:pos x="36" y="26"/>
                  </a:cxn>
                  <a:cxn ang="0">
                    <a:pos x="47" y="18"/>
                  </a:cxn>
                  <a:cxn ang="0">
                    <a:pos x="57" y="13"/>
                  </a:cxn>
                  <a:cxn ang="0">
                    <a:pos x="73" y="2"/>
                  </a:cxn>
                  <a:cxn ang="0">
                    <a:pos x="80" y="0"/>
                  </a:cxn>
                  <a:cxn ang="0">
                    <a:pos x="161" y="13"/>
                  </a:cxn>
                  <a:cxn ang="0">
                    <a:pos x="257" y="33"/>
                  </a:cxn>
                  <a:cxn ang="0">
                    <a:pos x="317" y="254"/>
                  </a:cxn>
                  <a:cxn ang="0">
                    <a:pos x="75" y="304"/>
                  </a:cxn>
                  <a:cxn ang="0">
                    <a:pos x="34" y="208"/>
                  </a:cxn>
                  <a:cxn ang="0">
                    <a:pos x="34" y="208"/>
                  </a:cxn>
                </a:cxnLst>
                <a:rect l="0" t="0" r="r" b="b"/>
                <a:pathLst>
                  <a:path w="317" h="304">
                    <a:moveTo>
                      <a:pt x="34" y="208"/>
                    </a:moveTo>
                    <a:lnTo>
                      <a:pt x="2" y="119"/>
                    </a:lnTo>
                    <a:lnTo>
                      <a:pt x="0" y="117"/>
                    </a:lnTo>
                    <a:lnTo>
                      <a:pt x="0" y="114"/>
                    </a:lnTo>
                    <a:lnTo>
                      <a:pt x="0" y="104"/>
                    </a:lnTo>
                    <a:lnTo>
                      <a:pt x="2" y="93"/>
                    </a:lnTo>
                    <a:lnTo>
                      <a:pt x="2" y="80"/>
                    </a:lnTo>
                    <a:lnTo>
                      <a:pt x="8" y="70"/>
                    </a:lnTo>
                    <a:lnTo>
                      <a:pt x="10" y="57"/>
                    </a:lnTo>
                    <a:lnTo>
                      <a:pt x="18" y="46"/>
                    </a:lnTo>
                    <a:lnTo>
                      <a:pt x="26" y="33"/>
                    </a:lnTo>
                    <a:lnTo>
                      <a:pt x="36" y="26"/>
                    </a:lnTo>
                    <a:lnTo>
                      <a:pt x="47" y="18"/>
                    </a:lnTo>
                    <a:lnTo>
                      <a:pt x="57" y="13"/>
                    </a:lnTo>
                    <a:lnTo>
                      <a:pt x="73" y="2"/>
                    </a:lnTo>
                    <a:lnTo>
                      <a:pt x="80" y="0"/>
                    </a:lnTo>
                    <a:lnTo>
                      <a:pt x="161" y="13"/>
                    </a:lnTo>
                    <a:lnTo>
                      <a:pt x="257" y="33"/>
                    </a:lnTo>
                    <a:lnTo>
                      <a:pt x="317" y="254"/>
                    </a:lnTo>
                    <a:lnTo>
                      <a:pt x="75" y="304"/>
                    </a:lnTo>
                    <a:lnTo>
                      <a:pt x="34" y="208"/>
                    </a:lnTo>
                    <a:lnTo>
                      <a:pt x="34" y="208"/>
                    </a:lnTo>
                    <a:close/>
                  </a:path>
                </a:pathLst>
              </a:custGeom>
              <a:solidFill>
                <a:srgbClr val="638091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6" name="Freeform 78"/>
              <p:cNvSpPr>
                <a:spLocks/>
              </p:cNvSpPr>
              <p:nvPr/>
            </p:nvSpPr>
            <p:spPr bwMode="auto">
              <a:xfrm>
                <a:off x="2857" y="1624"/>
                <a:ext cx="636" cy="960"/>
              </a:xfrm>
              <a:custGeom>
                <a:avLst/>
                <a:gdLst/>
                <a:ahLst/>
                <a:cxnLst>
                  <a:cxn ang="0">
                    <a:pos x="20" y="102"/>
                  </a:cxn>
                  <a:cxn ang="0">
                    <a:pos x="39" y="146"/>
                  </a:cxn>
                  <a:cxn ang="0">
                    <a:pos x="0" y="143"/>
                  </a:cxn>
                  <a:cxn ang="0">
                    <a:pos x="26" y="159"/>
                  </a:cxn>
                  <a:cxn ang="0">
                    <a:pos x="78" y="203"/>
                  </a:cxn>
                  <a:cxn ang="0">
                    <a:pos x="117" y="250"/>
                  </a:cxn>
                  <a:cxn ang="0">
                    <a:pos x="143" y="294"/>
                  </a:cxn>
                  <a:cxn ang="0">
                    <a:pos x="153" y="323"/>
                  </a:cxn>
                  <a:cxn ang="0">
                    <a:pos x="163" y="328"/>
                  </a:cxn>
                  <a:cxn ang="0">
                    <a:pos x="210" y="344"/>
                  </a:cxn>
                  <a:cxn ang="0">
                    <a:pos x="265" y="375"/>
                  </a:cxn>
                  <a:cxn ang="0">
                    <a:pos x="304" y="409"/>
                  </a:cxn>
                  <a:cxn ang="0">
                    <a:pos x="332" y="445"/>
                  </a:cxn>
                  <a:cxn ang="0">
                    <a:pos x="322" y="630"/>
                  </a:cxn>
                  <a:cxn ang="0">
                    <a:pos x="291" y="637"/>
                  </a:cxn>
                  <a:cxn ang="0">
                    <a:pos x="254" y="643"/>
                  </a:cxn>
                  <a:cxn ang="0">
                    <a:pos x="213" y="645"/>
                  </a:cxn>
                  <a:cxn ang="0">
                    <a:pos x="174" y="645"/>
                  </a:cxn>
                  <a:cxn ang="0">
                    <a:pos x="135" y="632"/>
                  </a:cxn>
                  <a:cxn ang="0">
                    <a:pos x="88" y="606"/>
                  </a:cxn>
                  <a:cxn ang="0">
                    <a:pos x="57" y="578"/>
                  </a:cxn>
                  <a:cxn ang="0">
                    <a:pos x="20" y="661"/>
                  </a:cxn>
                  <a:cxn ang="0">
                    <a:pos x="49" y="653"/>
                  </a:cxn>
                  <a:cxn ang="0">
                    <a:pos x="85" y="661"/>
                  </a:cxn>
                  <a:cxn ang="0">
                    <a:pos x="122" y="682"/>
                  </a:cxn>
                  <a:cxn ang="0">
                    <a:pos x="158" y="713"/>
                  </a:cxn>
                  <a:cxn ang="0">
                    <a:pos x="200" y="749"/>
                  </a:cxn>
                  <a:cxn ang="0">
                    <a:pos x="247" y="788"/>
                  </a:cxn>
                  <a:cxn ang="0">
                    <a:pos x="288" y="825"/>
                  </a:cxn>
                  <a:cxn ang="0">
                    <a:pos x="327" y="858"/>
                  </a:cxn>
                  <a:cxn ang="0">
                    <a:pos x="358" y="877"/>
                  </a:cxn>
                  <a:cxn ang="0">
                    <a:pos x="397" y="895"/>
                  </a:cxn>
                  <a:cxn ang="0">
                    <a:pos x="421" y="895"/>
                  </a:cxn>
                  <a:cxn ang="0">
                    <a:pos x="470" y="903"/>
                  </a:cxn>
                  <a:cxn ang="0">
                    <a:pos x="569" y="653"/>
                  </a:cxn>
                  <a:cxn ang="0">
                    <a:pos x="512" y="523"/>
                  </a:cxn>
                  <a:cxn ang="0">
                    <a:pos x="519" y="479"/>
                  </a:cxn>
                  <a:cxn ang="0">
                    <a:pos x="527" y="440"/>
                  </a:cxn>
                  <a:cxn ang="0">
                    <a:pos x="532" y="393"/>
                  </a:cxn>
                  <a:cxn ang="0">
                    <a:pos x="532" y="338"/>
                  </a:cxn>
                  <a:cxn ang="0">
                    <a:pos x="530" y="284"/>
                  </a:cxn>
                  <a:cxn ang="0">
                    <a:pos x="527" y="232"/>
                  </a:cxn>
                  <a:cxn ang="0">
                    <a:pos x="522" y="188"/>
                  </a:cxn>
                  <a:cxn ang="0">
                    <a:pos x="519" y="159"/>
                  </a:cxn>
                  <a:cxn ang="0">
                    <a:pos x="465" y="81"/>
                  </a:cxn>
                  <a:cxn ang="0">
                    <a:pos x="122" y="50"/>
                  </a:cxn>
                  <a:cxn ang="0">
                    <a:pos x="59" y="107"/>
                  </a:cxn>
                </a:cxnLst>
                <a:rect l="0" t="0" r="r" b="b"/>
                <a:pathLst>
                  <a:path w="636" h="960">
                    <a:moveTo>
                      <a:pt x="7" y="89"/>
                    </a:moveTo>
                    <a:lnTo>
                      <a:pt x="10" y="94"/>
                    </a:lnTo>
                    <a:lnTo>
                      <a:pt x="20" y="102"/>
                    </a:lnTo>
                    <a:lnTo>
                      <a:pt x="33" y="117"/>
                    </a:lnTo>
                    <a:lnTo>
                      <a:pt x="44" y="138"/>
                    </a:lnTo>
                    <a:lnTo>
                      <a:pt x="39" y="146"/>
                    </a:lnTo>
                    <a:lnTo>
                      <a:pt x="26" y="149"/>
                    </a:lnTo>
                    <a:lnTo>
                      <a:pt x="7" y="146"/>
                    </a:lnTo>
                    <a:lnTo>
                      <a:pt x="0" y="143"/>
                    </a:lnTo>
                    <a:lnTo>
                      <a:pt x="2" y="143"/>
                    </a:lnTo>
                    <a:lnTo>
                      <a:pt x="13" y="151"/>
                    </a:lnTo>
                    <a:lnTo>
                      <a:pt x="26" y="159"/>
                    </a:lnTo>
                    <a:lnTo>
                      <a:pt x="44" y="172"/>
                    </a:lnTo>
                    <a:lnTo>
                      <a:pt x="59" y="185"/>
                    </a:lnTo>
                    <a:lnTo>
                      <a:pt x="78" y="203"/>
                    </a:lnTo>
                    <a:lnTo>
                      <a:pt x="93" y="216"/>
                    </a:lnTo>
                    <a:lnTo>
                      <a:pt x="109" y="234"/>
                    </a:lnTo>
                    <a:lnTo>
                      <a:pt x="117" y="250"/>
                    </a:lnTo>
                    <a:lnTo>
                      <a:pt x="127" y="266"/>
                    </a:lnTo>
                    <a:lnTo>
                      <a:pt x="135" y="281"/>
                    </a:lnTo>
                    <a:lnTo>
                      <a:pt x="143" y="294"/>
                    </a:lnTo>
                    <a:lnTo>
                      <a:pt x="145" y="305"/>
                    </a:lnTo>
                    <a:lnTo>
                      <a:pt x="150" y="318"/>
                    </a:lnTo>
                    <a:lnTo>
                      <a:pt x="153" y="323"/>
                    </a:lnTo>
                    <a:lnTo>
                      <a:pt x="156" y="325"/>
                    </a:lnTo>
                    <a:lnTo>
                      <a:pt x="156" y="325"/>
                    </a:lnTo>
                    <a:lnTo>
                      <a:pt x="163" y="328"/>
                    </a:lnTo>
                    <a:lnTo>
                      <a:pt x="176" y="331"/>
                    </a:lnTo>
                    <a:lnTo>
                      <a:pt x="192" y="338"/>
                    </a:lnTo>
                    <a:lnTo>
                      <a:pt x="210" y="344"/>
                    </a:lnTo>
                    <a:lnTo>
                      <a:pt x="228" y="354"/>
                    </a:lnTo>
                    <a:lnTo>
                      <a:pt x="247" y="364"/>
                    </a:lnTo>
                    <a:lnTo>
                      <a:pt x="265" y="375"/>
                    </a:lnTo>
                    <a:lnTo>
                      <a:pt x="278" y="385"/>
                    </a:lnTo>
                    <a:lnTo>
                      <a:pt x="291" y="396"/>
                    </a:lnTo>
                    <a:lnTo>
                      <a:pt x="304" y="409"/>
                    </a:lnTo>
                    <a:lnTo>
                      <a:pt x="314" y="419"/>
                    </a:lnTo>
                    <a:lnTo>
                      <a:pt x="327" y="437"/>
                    </a:lnTo>
                    <a:lnTo>
                      <a:pt x="332" y="445"/>
                    </a:lnTo>
                    <a:lnTo>
                      <a:pt x="340" y="627"/>
                    </a:lnTo>
                    <a:lnTo>
                      <a:pt x="335" y="627"/>
                    </a:lnTo>
                    <a:lnTo>
                      <a:pt x="322" y="630"/>
                    </a:lnTo>
                    <a:lnTo>
                      <a:pt x="312" y="630"/>
                    </a:lnTo>
                    <a:lnTo>
                      <a:pt x="304" y="635"/>
                    </a:lnTo>
                    <a:lnTo>
                      <a:pt x="291" y="637"/>
                    </a:lnTo>
                    <a:lnTo>
                      <a:pt x="283" y="640"/>
                    </a:lnTo>
                    <a:lnTo>
                      <a:pt x="270" y="640"/>
                    </a:lnTo>
                    <a:lnTo>
                      <a:pt x="254" y="643"/>
                    </a:lnTo>
                    <a:lnTo>
                      <a:pt x="241" y="645"/>
                    </a:lnTo>
                    <a:lnTo>
                      <a:pt x="228" y="645"/>
                    </a:lnTo>
                    <a:lnTo>
                      <a:pt x="213" y="645"/>
                    </a:lnTo>
                    <a:lnTo>
                      <a:pt x="200" y="645"/>
                    </a:lnTo>
                    <a:lnTo>
                      <a:pt x="184" y="645"/>
                    </a:lnTo>
                    <a:lnTo>
                      <a:pt x="174" y="645"/>
                    </a:lnTo>
                    <a:lnTo>
                      <a:pt x="158" y="643"/>
                    </a:lnTo>
                    <a:lnTo>
                      <a:pt x="148" y="637"/>
                    </a:lnTo>
                    <a:lnTo>
                      <a:pt x="135" y="632"/>
                    </a:lnTo>
                    <a:lnTo>
                      <a:pt x="124" y="630"/>
                    </a:lnTo>
                    <a:lnTo>
                      <a:pt x="104" y="617"/>
                    </a:lnTo>
                    <a:lnTo>
                      <a:pt x="88" y="606"/>
                    </a:lnTo>
                    <a:lnTo>
                      <a:pt x="75" y="596"/>
                    </a:lnTo>
                    <a:lnTo>
                      <a:pt x="65" y="585"/>
                    </a:lnTo>
                    <a:lnTo>
                      <a:pt x="57" y="578"/>
                    </a:lnTo>
                    <a:lnTo>
                      <a:pt x="15" y="666"/>
                    </a:lnTo>
                    <a:lnTo>
                      <a:pt x="15" y="666"/>
                    </a:lnTo>
                    <a:lnTo>
                      <a:pt x="20" y="661"/>
                    </a:lnTo>
                    <a:lnTo>
                      <a:pt x="26" y="658"/>
                    </a:lnTo>
                    <a:lnTo>
                      <a:pt x="36" y="656"/>
                    </a:lnTo>
                    <a:lnTo>
                      <a:pt x="49" y="653"/>
                    </a:lnTo>
                    <a:lnTo>
                      <a:pt x="67" y="656"/>
                    </a:lnTo>
                    <a:lnTo>
                      <a:pt x="75" y="658"/>
                    </a:lnTo>
                    <a:lnTo>
                      <a:pt x="85" y="661"/>
                    </a:lnTo>
                    <a:lnTo>
                      <a:pt x="96" y="666"/>
                    </a:lnTo>
                    <a:lnTo>
                      <a:pt x="109" y="674"/>
                    </a:lnTo>
                    <a:lnTo>
                      <a:pt x="122" y="682"/>
                    </a:lnTo>
                    <a:lnTo>
                      <a:pt x="132" y="689"/>
                    </a:lnTo>
                    <a:lnTo>
                      <a:pt x="145" y="702"/>
                    </a:lnTo>
                    <a:lnTo>
                      <a:pt x="158" y="713"/>
                    </a:lnTo>
                    <a:lnTo>
                      <a:pt x="171" y="723"/>
                    </a:lnTo>
                    <a:lnTo>
                      <a:pt x="187" y="736"/>
                    </a:lnTo>
                    <a:lnTo>
                      <a:pt x="200" y="749"/>
                    </a:lnTo>
                    <a:lnTo>
                      <a:pt x="218" y="762"/>
                    </a:lnTo>
                    <a:lnTo>
                      <a:pt x="231" y="773"/>
                    </a:lnTo>
                    <a:lnTo>
                      <a:pt x="247" y="788"/>
                    </a:lnTo>
                    <a:lnTo>
                      <a:pt x="260" y="801"/>
                    </a:lnTo>
                    <a:lnTo>
                      <a:pt x="275" y="814"/>
                    </a:lnTo>
                    <a:lnTo>
                      <a:pt x="288" y="825"/>
                    </a:lnTo>
                    <a:lnTo>
                      <a:pt x="301" y="838"/>
                    </a:lnTo>
                    <a:lnTo>
                      <a:pt x="314" y="845"/>
                    </a:lnTo>
                    <a:lnTo>
                      <a:pt x="327" y="858"/>
                    </a:lnTo>
                    <a:lnTo>
                      <a:pt x="338" y="864"/>
                    </a:lnTo>
                    <a:lnTo>
                      <a:pt x="348" y="871"/>
                    </a:lnTo>
                    <a:lnTo>
                      <a:pt x="358" y="877"/>
                    </a:lnTo>
                    <a:lnTo>
                      <a:pt x="369" y="882"/>
                    </a:lnTo>
                    <a:lnTo>
                      <a:pt x="384" y="890"/>
                    </a:lnTo>
                    <a:lnTo>
                      <a:pt x="397" y="895"/>
                    </a:lnTo>
                    <a:lnTo>
                      <a:pt x="408" y="895"/>
                    </a:lnTo>
                    <a:lnTo>
                      <a:pt x="418" y="895"/>
                    </a:lnTo>
                    <a:lnTo>
                      <a:pt x="421" y="895"/>
                    </a:lnTo>
                    <a:lnTo>
                      <a:pt x="426" y="895"/>
                    </a:lnTo>
                    <a:lnTo>
                      <a:pt x="447" y="960"/>
                    </a:lnTo>
                    <a:lnTo>
                      <a:pt x="470" y="903"/>
                    </a:lnTo>
                    <a:lnTo>
                      <a:pt x="561" y="890"/>
                    </a:lnTo>
                    <a:lnTo>
                      <a:pt x="636" y="851"/>
                    </a:lnTo>
                    <a:lnTo>
                      <a:pt x="569" y="653"/>
                    </a:lnTo>
                    <a:lnTo>
                      <a:pt x="512" y="536"/>
                    </a:lnTo>
                    <a:lnTo>
                      <a:pt x="512" y="531"/>
                    </a:lnTo>
                    <a:lnTo>
                      <a:pt x="512" y="523"/>
                    </a:lnTo>
                    <a:lnTo>
                      <a:pt x="514" y="510"/>
                    </a:lnTo>
                    <a:lnTo>
                      <a:pt x="519" y="492"/>
                    </a:lnTo>
                    <a:lnTo>
                      <a:pt x="519" y="479"/>
                    </a:lnTo>
                    <a:lnTo>
                      <a:pt x="525" y="466"/>
                    </a:lnTo>
                    <a:lnTo>
                      <a:pt x="525" y="453"/>
                    </a:lnTo>
                    <a:lnTo>
                      <a:pt x="527" y="440"/>
                    </a:lnTo>
                    <a:lnTo>
                      <a:pt x="527" y="424"/>
                    </a:lnTo>
                    <a:lnTo>
                      <a:pt x="530" y="409"/>
                    </a:lnTo>
                    <a:lnTo>
                      <a:pt x="532" y="393"/>
                    </a:lnTo>
                    <a:lnTo>
                      <a:pt x="532" y="377"/>
                    </a:lnTo>
                    <a:lnTo>
                      <a:pt x="532" y="359"/>
                    </a:lnTo>
                    <a:lnTo>
                      <a:pt x="532" y="338"/>
                    </a:lnTo>
                    <a:lnTo>
                      <a:pt x="532" y="320"/>
                    </a:lnTo>
                    <a:lnTo>
                      <a:pt x="532" y="302"/>
                    </a:lnTo>
                    <a:lnTo>
                      <a:pt x="530" y="284"/>
                    </a:lnTo>
                    <a:lnTo>
                      <a:pt x="530" y="266"/>
                    </a:lnTo>
                    <a:lnTo>
                      <a:pt x="527" y="247"/>
                    </a:lnTo>
                    <a:lnTo>
                      <a:pt x="527" y="232"/>
                    </a:lnTo>
                    <a:lnTo>
                      <a:pt x="527" y="216"/>
                    </a:lnTo>
                    <a:lnTo>
                      <a:pt x="525" y="203"/>
                    </a:lnTo>
                    <a:lnTo>
                      <a:pt x="522" y="188"/>
                    </a:lnTo>
                    <a:lnTo>
                      <a:pt x="522" y="180"/>
                    </a:lnTo>
                    <a:lnTo>
                      <a:pt x="519" y="164"/>
                    </a:lnTo>
                    <a:lnTo>
                      <a:pt x="519" y="159"/>
                    </a:lnTo>
                    <a:lnTo>
                      <a:pt x="561" y="112"/>
                    </a:lnTo>
                    <a:lnTo>
                      <a:pt x="527" y="97"/>
                    </a:lnTo>
                    <a:lnTo>
                      <a:pt x="465" y="81"/>
                    </a:lnTo>
                    <a:lnTo>
                      <a:pt x="179" y="0"/>
                    </a:lnTo>
                    <a:lnTo>
                      <a:pt x="98" y="11"/>
                    </a:lnTo>
                    <a:lnTo>
                      <a:pt x="122" y="50"/>
                    </a:lnTo>
                    <a:lnTo>
                      <a:pt x="80" y="73"/>
                    </a:lnTo>
                    <a:lnTo>
                      <a:pt x="109" y="151"/>
                    </a:lnTo>
                    <a:lnTo>
                      <a:pt x="59" y="107"/>
                    </a:lnTo>
                    <a:lnTo>
                      <a:pt x="7" y="89"/>
                    </a:lnTo>
                    <a:lnTo>
                      <a:pt x="7" y="89"/>
                    </a:lnTo>
                    <a:close/>
                  </a:path>
                </a:pathLst>
              </a:custGeom>
              <a:solidFill>
                <a:srgbClr val="2E4F61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7" name="Freeform 79"/>
              <p:cNvSpPr>
                <a:spLocks/>
              </p:cNvSpPr>
              <p:nvPr/>
            </p:nvSpPr>
            <p:spPr bwMode="auto">
              <a:xfrm>
                <a:off x="2742" y="1617"/>
                <a:ext cx="367" cy="98"/>
              </a:xfrm>
              <a:custGeom>
                <a:avLst/>
                <a:gdLst/>
                <a:ahLst/>
                <a:cxnLst>
                  <a:cxn ang="0">
                    <a:pos x="265" y="0"/>
                  </a:cxn>
                  <a:cxn ang="0">
                    <a:pos x="190" y="31"/>
                  </a:cxn>
                  <a:cxn ang="0">
                    <a:pos x="185" y="28"/>
                  </a:cxn>
                  <a:cxn ang="0">
                    <a:pos x="174" y="26"/>
                  </a:cxn>
                  <a:cxn ang="0">
                    <a:pos x="159" y="23"/>
                  </a:cxn>
                  <a:cxn ang="0">
                    <a:pos x="138" y="23"/>
                  </a:cxn>
                  <a:cxn ang="0">
                    <a:pos x="128" y="20"/>
                  </a:cxn>
                  <a:cxn ang="0">
                    <a:pos x="117" y="20"/>
                  </a:cxn>
                  <a:cxn ang="0">
                    <a:pos x="107" y="20"/>
                  </a:cxn>
                  <a:cxn ang="0">
                    <a:pos x="96" y="20"/>
                  </a:cxn>
                  <a:cxn ang="0">
                    <a:pos x="86" y="20"/>
                  </a:cxn>
                  <a:cxn ang="0">
                    <a:pos x="76" y="23"/>
                  </a:cxn>
                  <a:cxn ang="0">
                    <a:pos x="65" y="23"/>
                  </a:cxn>
                  <a:cxn ang="0">
                    <a:pos x="60" y="31"/>
                  </a:cxn>
                  <a:cxn ang="0">
                    <a:pos x="44" y="36"/>
                  </a:cxn>
                  <a:cxn ang="0">
                    <a:pos x="31" y="44"/>
                  </a:cxn>
                  <a:cxn ang="0">
                    <a:pos x="21" y="54"/>
                  </a:cxn>
                  <a:cxn ang="0">
                    <a:pos x="16" y="67"/>
                  </a:cxn>
                  <a:cxn ang="0">
                    <a:pos x="3" y="83"/>
                  </a:cxn>
                  <a:cxn ang="0">
                    <a:pos x="0" y="91"/>
                  </a:cxn>
                  <a:cxn ang="0">
                    <a:pos x="0" y="88"/>
                  </a:cxn>
                  <a:cxn ang="0">
                    <a:pos x="8" y="83"/>
                  </a:cxn>
                  <a:cxn ang="0">
                    <a:pos x="16" y="78"/>
                  </a:cxn>
                  <a:cxn ang="0">
                    <a:pos x="26" y="72"/>
                  </a:cxn>
                  <a:cxn ang="0">
                    <a:pos x="37" y="65"/>
                  </a:cxn>
                  <a:cxn ang="0">
                    <a:pos x="50" y="59"/>
                  </a:cxn>
                  <a:cxn ang="0">
                    <a:pos x="65" y="52"/>
                  </a:cxn>
                  <a:cxn ang="0">
                    <a:pos x="81" y="52"/>
                  </a:cxn>
                  <a:cxn ang="0">
                    <a:pos x="96" y="46"/>
                  </a:cxn>
                  <a:cxn ang="0">
                    <a:pos x="115" y="46"/>
                  </a:cxn>
                  <a:cxn ang="0">
                    <a:pos x="130" y="49"/>
                  </a:cxn>
                  <a:cxn ang="0">
                    <a:pos x="151" y="54"/>
                  </a:cxn>
                  <a:cxn ang="0">
                    <a:pos x="164" y="59"/>
                  </a:cxn>
                  <a:cxn ang="0">
                    <a:pos x="180" y="62"/>
                  </a:cxn>
                  <a:cxn ang="0">
                    <a:pos x="185" y="67"/>
                  </a:cxn>
                  <a:cxn ang="0">
                    <a:pos x="190" y="67"/>
                  </a:cxn>
                  <a:cxn ang="0">
                    <a:pos x="281" y="98"/>
                  </a:cxn>
                  <a:cxn ang="0">
                    <a:pos x="367" y="88"/>
                  </a:cxn>
                  <a:cxn ang="0">
                    <a:pos x="265" y="0"/>
                  </a:cxn>
                  <a:cxn ang="0">
                    <a:pos x="265" y="0"/>
                  </a:cxn>
                </a:cxnLst>
                <a:rect l="0" t="0" r="r" b="b"/>
                <a:pathLst>
                  <a:path w="367" h="98">
                    <a:moveTo>
                      <a:pt x="265" y="0"/>
                    </a:moveTo>
                    <a:lnTo>
                      <a:pt x="190" y="31"/>
                    </a:lnTo>
                    <a:lnTo>
                      <a:pt x="185" y="28"/>
                    </a:lnTo>
                    <a:lnTo>
                      <a:pt x="174" y="26"/>
                    </a:lnTo>
                    <a:lnTo>
                      <a:pt x="159" y="23"/>
                    </a:lnTo>
                    <a:lnTo>
                      <a:pt x="138" y="23"/>
                    </a:lnTo>
                    <a:lnTo>
                      <a:pt x="128" y="20"/>
                    </a:lnTo>
                    <a:lnTo>
                      <a:pt x="117" y="20"/>
                    </a:lnTo>
                    <a:lnTo>
                      <a:pt x="107" y="20"/>
                    </a:lnTo>
                    <a:lnTo>
                      <a:pt x="96" y="20"/>
                    </a:lnTo>
                    <a:lnTo>
                      <a:pt x="86" y="20"/>
                    </a:lnTo>
                    <a:lnTo>
                      <a:pt x="76" y="23"/>
                    </a:lnTo>
                    <a:lnTo>
                      <a:pt x="65" y="23"/>
                    </a:lnTo>
                    <a:lnTo>
                      <a:pt x="60" y="31"/>
                    </a:lnTo>
                    <a:lnTo>
                      <a:pt x="44" y="36"/>
                    </a:lnTo>
                    <a:lnTo>
                      <a:pt x="31" y="44"/>
                    </a:lnTo>
                    <a:lnTo>
                      <a:pt x="21" y="54"/>
                    </a:lnTo>
                    <a:lnTo>
                      <a:pt x="16" y="67"/>
                    </a:lnTo>
                    <a:lnTo>
                      <a:pt x="3" y="83"/>
                    </a:lnTo>
                    <a:lnTo>
                      <a:pt x="0" y="91"/>
                    </a:lnTo>
                    <a:lnTo>
                      <a:pt x="0" y="88"/>
                    </a:lnTo>
                    <a:lnTo>
                      <a:pt x="8" y="83"/>
                    </a:lnTo>
                    <a:lnTo>
                      <a:pt x="16" y="78"/>
                    </a:lnTo>
                    <a:lnTo>
                      <a:pt x="26" y="72"/>
                    </a:lnTo>
                    <a:lnTo>
                      <a:pt x="37" y="65"/>
                    </a:lnTo>
                    <a:lnTo>
                      <a:pt x="50" y="59"/>
                    </a:lnTo>
                    <a:lnTo>
                      <a:pt x="65" y="52"/>
                    </a:lnTo>
                    <a:lnTo>
                      <a:pt x="81" y="52"/>
                    </a:lnTo>
                    <a:lnTo>
                      <a:pt x="96" y="46"/>
                    </a:lnTo>
                    <a:lnTo>
                      <a:pt x="115" y="46"/>
                    </a:lnTo>
                    <a:lnTo>
                      <a:pt x="130" y="49"/>
                    </a:lnTo>
                    <a:lnTo>
                      <a:pt x="151" y="54"/>
                    </a:lnTo>
                    <a:lnTo>
                      <a:pt x="164" y="59"/>
                    </a:lnTo>
                    <a:lnTo>
                      <a:pt x="180" y="62"/>
                    </a:lnTo>
                    <a:lnTo>
                      <a:pt x="185" y="67"/>
                    </a:lnTo>
                    <a:lnTo>
                      <a:pt x="190" y="67"/>
                    </a:lnTo>
                    <a:lnTo>
                      <a:pt x="281" y="98"/>
                    </a:lnTo>
                    <a:lnTo>
                      <a:pt x="367" y="88"/>
                    </a:lnTo>
                    <a:lnTo>
                      <a:pt x="265" y="0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rgbClr val="D4EBD4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8" name="Freeform 80"/>
              <p:cNvSpPr>
                <a:spLocks/>
              </p:cNvSpPr>
              <p:nvPr/>
            </p:nvSpPr>
            <p:spPr bwMode="auto">
              <a:xfrm>
                <a:off x="2893" y="1601"/>
                <a:ext cx="473" cy="195"/>
              </a:xfrm>
              <a:custGeom>
                <a:avLst/>
                <a:gdLst/>
                <a:ahLst/>
                <a:cxnLst>
                  <a:cxn ang="0">
                    <a:pos x="263" y="34"/>
                  </a:cxn>
                  <a:cxn ang="0">
                    <a:pos x="263" y="34"/>
                  </a:cxn>
                  <a:cxn ang="0">
                    <a:pos x="270" y="34"/>
                  </a:cxn>
                  <a:cxn ang="0">
                    <a:pos x="281" y="34"/>
                  </a:cxn>
                  <a:cxn ang="0">
                    <a:pos x="296" y="36"/>
                  </a:cxn>
                  <a:cxn ang="0">
                    <a:pos x="312" y="36"/>
                  </a:cxn>
                  <a:cxn ang="0">
                    <a:pos x="333" y="42"/>
                  </a:cxn>
                  <a:cxn ang="0">
                    <a:pos x="351" y="47"/>
                  </a:cxn>
                  <a:cxn ang="0">
                    <a:pos x="372" y="57"/>
                  </a:cxn>
                  <a:cxn ang="0">
                    <a:pos x="390" y="65"/>
                  </a:cxn>
                  <a:cxn ang="0">
                    <a:pos x="408" y="75"/>
                  </a:cxn>
                  <a:cxn ang="0">
                    <a:pos x="424" y="81"/>
                  </a:cxn>
                  <a:cxn ang="0">
                    <a:pos x="439" y="86"/>
                  </a:cxn>
                  <a:cxn ang="0">
                    <a:pos x="452" y="88"/>
                  </a:cxn>
                  <a:cxn ang="0">
                    <a:pos x="463" y="91"/>
                  </a:cxn>
                  <a:cxn ang="0">
                    <a:pos x="468" y="94"/>
                  </a:cxn>
                  <a:cxn ang="0">
                    <a:pos x="473" y="96"/>
                  </a:cxn>
                  <a:cxn ang="0">
                    <a:pos x="468" y="99"/>
                  </a:cxn>
                  <a:cxn ang="0">
                    <a:pos x="468" y="109"/>
                  </a:cxn>
                  <a:cxn ang="0">
                    <a:pos x="460" y="122"/>
                  </a:cxn>
                  <a:cxn ang="0">
                    <a:pos x="457" y="135"/>
                  </a:cxn>
                  <a:cxn ang="0">
                    <a:pos x="405" y="161"/>
                  </a:cxn>
                  <a:cxn ang="0">
                    <a:pos x="328" y="195"/>
                  </a:cxn>
                  <a:cxn ang="0">
                    <a:pos x="255" y="107"/>
                  </a:cxn>
                  <a:cxn ang="0">
                    <a:pos x="252" y="138"/>
                  </a:cxn>
                  <a:cxn ang="0">
                    <a:pos x="252" y="172"/>
                  </a:cxn>
                  <a:cxn ang="0">
                    <a:pos x="247" y="174"/>
                  </a:cxn>
                  <a:cxn ang="0">
                    <a:pos x="237" y="179"/>
                  </a:cxn>
                  <a:cxn ang="0">
                    <a:pos x="229" y="182"/>
                  </a:cxn>
                  <a:cxn ang="0">
                    <a:pos x="221" y="185"/>
                  </a:cxn>
                  <a:cxn ang="0">
                    <a:pos x="211" y="187"/>
                  </a:cxn>
                  <a:cxn ang="0">
                    <a:pos x="200" y="190"/>
                  </a:cxn>
                  <a:cxn ang="0">
                    <a:pos x="185" y="187"/>
                  </a:cxn>
                  <a:cxn ang="0">
                    <a:pos x="172" y="185"/>
                  </a:cxn>
                  <a:cxn ang="0">
                    <a:pos x="159" y="182"/>
                  </a:cxn>
                  <a:cxn ang="0">
                    <a:pos x="148" y="179"/>
                  </a:cxn>
                  <a:cxn ang="0">
                    <a:pos x="135" y="174"/>
                  </a:cxn>
                  <a:cxn ang="0">
                    <a:pos x="127" y="174"/>
                  </a:cxn>
                  <a:cxn ang="0">
                    <a:pos x="120" y="172"/>
                  </a:cxn>
                  <a:cxn ang="0">
                    <a:pos x="117" y="169"/>
                  </a:cxn>
                  <a:cxn ang="0">
                    <a:pos x="112" y="161"/>
                  </a:cxn>
                  <a:cxn ang="0">
                    <a:pos x="99" y="148"/>
                  </a:cxn>
                  <a:cxn ang="0">
                    <a:pos x="86" y="135"/>
                  </a:cxn>
                  <a:cxn ang="0">
                    <a:pos x="70" y="125"/>
                  </a:cxn>
                  <a:cxn ang="0">
                    <a:pos x="57" y="114"/>
                  </a:cxn>
                  <a:cxn ang="0">
                    <a:pos x="42" y="104"/>
                  </a:cxn>
                  <a:cxn ang="0">
                    <a:pos x="31" y="96"/>
                  </a:cxn>
                  <a:cxn ang="0">
                    <a:pos x="18" y="86"/>
                  </a:cxn>
                  <a:cxn ang="0">
                    <a:pos x="8" y="81"/>
                  </a:cxn>
                  <a:cxn ang="0">
                    <a:pos x="0" y="75"/>
                  </a:cxn>
                  <a:cxn ang="0">
                    <a:pos x="99" y="101"/>
                  </a:cxn>
                  <a:cxn ang="0">
                    <a:pos x="159" y="96"/>
                  </a:cxn>
                  <a:cxn ang="0">
                    <a:pos x="109" y="0"/>
                  </a:cxn>
                  <a:cxn ang="0">
                    <a:pos x="263" y="34"/>
                  </a:cxn>
                  <a:cxn ang="0">
                    <a:pos x="263" y="34"/>
                  </a:cxn>
                </a:cxnLst>
                <a:rect l="0" t="0" r="r" b="b"/>
                <a:pathLst>
                  <a:path w="473" h="195">
                    <a:moveTo>
                      <a:pt x="263" y="34"/>
                    </a:moveTo>
                    <a:lnTo>
                      <a:pt x="263" y="34"/>
                    </a:lnTo>
                    <a:lnTo>
                      <a:pt x="270" y="34"/>
                    </a:lnTo>
                    <a:lnTo>
                      <a:pt x="281" y="34"/>
                    </a:lnTo>
                    <a:lnTo>
                      <a:pt x="296" y="36"/>
                    </a:lnTo>
                    <a:lnTo>
                      <a:pt x="312" y="36"/>
                    </a:lnTo>
                    <a:lnTo>
                      <a:pt x="333" y="42"/>
                    </a:lnTo>
                    <a:lnTo>
                      <a:pt x="351" y="47"/>
                    </a:lnTo>
                    <a:lnTo>
                      <a:pt x="372" y="57"/>
                    </a:lnTo>
                    <a:lnTo>
                      <a:pt x="390" y="65"/>
                    </a:lnTo>
                    <a:lnTo>
                      <a:pt x="408" y="75"/>
                    </a:lnTo>
                    <a:lnTo>
                      <a:pt x="424" y="81"/>
                    </a:lnTo>
                    <a:lnTo>
                      <a:pt x="439" y="86"/>
                    </a:lnTo>
                    <a:lnTo>
                      <a:pt x="452" y="88"/>
                    </a:lnTo>
                    <a:lnTo>
                      <a:pt x="463" y="91"/>
                    </a:lnTo>
                    <a:lnTo>
                      <a:pt x="468" y="94"/>
                    </a:lnTo>
                    <a:lnTo>
                      <a:pt x="473" y="96"/>
                    </a:lnTo>
                    <a:lnTo>
                      <a:pt x="468" y="99"/>
                    </a:lnTo>
                    <a:lnTo>
                      <a:pt x="468" y="109"/>
                    </a:lnTo>
                    <a:lnTo>
                      <a:pt x="460" y="122"/>
                    </a:lnTo>
                    <a:lnTo>
                      <a:pt x="457" y="135"/>
                    </a:lnTo>
                    <a:lnTo>
                      <a:pt x="405" y="161"/>
                    </a:lnTo>
                    <a:lnTo>
                      <a:pt x="328" y="195"/>
                    </a:lnTo>
                    <a:lnTo>
                      <a:pt x="255" y="107"/>
                    </a:lnTo>
                    <a:lnTo>
                      <a:pt x="252" y="138"/>
                    </a:lnTo>
                    <a:lnTo>
                      <a:pt x="252" y="172"/>
                    </a:lnTo>
                    <a:lnTo>
                      <a:pt x="247" y="174"/>
                    </a:lnTo>
                    <a:lnTo>
                      <a:pt x="237" y="179"/>
                    </a:lnTo>
                    <a:lnTo>
                      <a:pt x="229" y="182"/>
                    </a:lnTo>
                    <a:lnTo>
                      <a:pt x="221" y="185"/>
                    </a:lnTo>
                    <a:lnTo>
                      <a:pt x="211" y="187"/>
                    </a:lnTo>
                    <a:lnTo>
                      <a:pt x="200" y="190"/>
                    </a:lnTo>
                    <a:lnTo>
                      <a:pt x="185" y="187"/>
                    </a:lnTo>
                    <a:lnTo>
                      <a:pt x="172" y="185"/>
                    </a:lnTo>
                    <a:lnTo>
                      <a:pt x="159" y="182"/>
                    </a:lnTo>
                    <a:lnTo>
                      <a:pt x="148" y="179"/>
                    </a:lnTo>
                    <a:lnTo>
                      <a:pt x="135" y="174"/>
                    </a:lnTo>
                    <a:lnTo>
                      <a:pt x="127" y="174"/>
                    </a:lnTo>
                    <a:lnTo>
                      <a:pt x="120" y="172"/>
                    </a:lnTo>
                    <a:lnTo>
                      <a:pt x="117" y="169"/>
                    </a:lnTo>
                    <a:lnTo>
                      <a:pt x="112" y="161"/>
                    </a:lnTo>
                    <a:lnTo>
                      <a:pt x="99" y="148"/>
                    </a:lnTo>
                    <a:lnTo>
                      <a:pt x="86" y="135"/>
                    </a:lnTo>
                    <a:lnTo>
                      <a:pt x="70" y="125"/>
                    </a:lnTo>
                    <a:lnTo>
                      <a:pt x="57" y="114"/>
                    </a:lnTo>
                    <a:lnTo>
                      <a:pt x="42" y="104"/>
                    </a:lnTo>
                    <a:lnTo>
                      <a:pt x="31" y="96"/>
                    </a:lnTo>
                    <a:lnTo>
                      <a:pt x="18" y="86"/>
                    </a:lnTo>
                    <a:lnTo>
                      <a:pt x="8" y="81"/>
                    </a:lnTo>
                    <a:lnTo>
                      <a:pt x="0" y="75"/>
                    </a:lnTo>
                    <a:lnTo>
                      <a:pt x="99" y="101"/>
                    </a:lnTo>
                    <a:lnTo>
                      <a:pt x="159" y="96"/>
                    </a:lnTo>
                    <a:lnTo>
                      <a:pt x="109" y="0"/>
                    </a:lnTo>
                    <a:lnTo>
                      <a:pt x="263" y="34"/>
                    </a:lnTo>
                    <a:lnTo>
                      <a:pt x="263" y="34"/>
                    </a:lnTo>
                    <a:close/>
                  </a:path>
                </a:pathLst>
              </a:custGeom>
              <a:solidFill>
                <a:srgbClr val="B0C2B0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9" name="Freeform 81"/>
              <p:cNvSpPr>
                <a:spLocks/>
              </p:cNvSpPr>
              <p:nvPr/>
            </p:nvSpPr>
            <p:spPr bwMode="auto">
              <a:xfrm>
                <a:off x="2815" y="1193"/>
                <a:ext cx="574" cy="231"/>
              </a:xfrm>
              <a:custGeom>
                <a:avLst/>
                <a:gdLst/>
                <a:ahLst/>
                <a:cxnLst>
                  <a:cxn ang="0">
                    <a:pos x="0" y="231"/>
                  </a:cxn>
                  <a:cxn ang="0">
                    <a:pos x="0" y="203"/>
                  </a:cxn>
                  <a:cxn ang="0">
                    <a:pos x="0" y="200"/>
                  </a:cxn>
                  <a:cxn ang="0">
                    <a:pos x="5" y="197"/>
                  </a:cxn>
                  <a:cxn ang="0">
                    <a:pos x="16" y="190"/>
                  </a:cxn>
                  <a:cxn ang="0">
                    <a:pos x="29" y="184"/>
                  </a:cxn>
                  <a:cxn ang="0">
                    <a:pos x="42" y="174"/>
                  </a:cxn>
                  <a:cxn ang="0">
                    <a:pos x="57" y="169"/>
                  </a:cxn>
                  <a:cxn ang="0">
                    <a:pos x="73" y="161"/>
                  </a:cxn>
                  <a:cxn ang="0">
                    <a:pos x="88" y="156"/>
                  </a:cxn>
                  <a:cxn ang="0">
                    <a:pos x="99" y="148"/>
                  </a:cxn>
                  <a:cxn ang="0">
                    <a:pos x="112" y="143"/>
                  </a:cxn>
                  <a:cxn ang="0">
                    <a:pos x="120" y="138"/>
                  </a:cxn>
                  <a:cxn ang="0">
                    <a:pos x="133" y="138"/>
                  </a:cxn>
                  <a:cxn ang="0">
                    <a:pos x="146" y="132"/>
                  </a:cxn>
                  <a:cxn ang="0">
                    <a:pos x="151" y="132"/>
                  </a:cxn>
                  <a:cxn ang="0">
                    <a:pos x="151" y="130"/>
                  </a:cxn>
                  <a:cxn ang="0">
                    <a:pos x="156" y="122"/>
                  </a:cxn>
                  <a:cxn ang="0">
                    <a:pos x="164" y="112"/>
                  </a:cxn>
                  <a:cxn ang="0">
                    <a:pos x="169" y="93"/>
                  </a:cxn>
                  <a:cxn ang="0">
                    <a:pos x="172" y="83"/>
                  </a:cxn>
                  <a:cxn ang="0">
                    <a:pos x="174" y="73"/>
                  </a:cxn>
                  <a:cxn ang="0">
                    <a:pos x="177" y="62"/>
                  </a:cxn>
                  <a:cxn ang="0">
                    <a:pos x="177" y="52"/>
                  </a:cxn>
                  <a:cxn ang="0">
                    <a:pos x="179" y="34"/>
                  </a:cxn>
                  <a:cxn ang="0">
                    <a:pos x="182" y="28"/>
                  </a:cxn>
                  <a:cxn ang="0">
                    <a:pos x="185" y="26"/>
                  </a:cxn>
                  <a:cxn ang="0">
                    <a:pos x="198" y="18"/>
                  </a:cxn>
                  <a:cxn ang="0">
                    <a:pos x="203" y="13"/>
                  </a:cxn>
                  <a:cxn ang="0">
                    <a:pos x="213" y="10"/>
                  </a:cxn>
                  <a:cxn ang="0">
                    <a:pos x="226" y="5"/>
                  </a:cxn>
                  <a:cxn ang="0">
                    <a:pos x="242" y="5"/>
                  </a:cxn>
                  <a:cxn ang="0">
                    <a:pos x="255" y="0"/>
                  </a:cxn>
                  <a:cxn ang="0">
                    <a:pos x="273" y="0"/>
                  </a:cxn>
                  <a:cxn ang="0">
                    <a:pos x="289" y="0"/>
                  </a:cxn>
                  <a:cxn ang="0">
                    <a:pos x="304" y="0"/>
                  </a:cxn>
                  <a:cxn ang="0">
                    <a:pos x="320" y="0"/>
                  </a:cxn>
                  <a:cxn ang="0">
                    <a:pos x="330" y="0"/>
                  </a:cxn>
                  <a:cxn ang="0">
                    <a:pos x="338" y="0"/>
                  </a:cxn>
                  <a:cxn ang="0">
                    <a:pos x="341" y="2"/>
                  </a:cxn>
                  <a:cxn ang="0">
                    <a:pos x="377" y="156"/>
                  </a:cxn>
                  <a:cxn ang="0">
                    <a:pos x="382" y="158"/>
                  </a:cxn>
                  <a:cxn ang="0">
                    <a:pos x="390" y="161"/>
                  </a:cxn>
                  <a:cxn ang="0">
                    <a:pos x="403" y="166"/>
                  </a:cxn>
                  <a:cxn ang="0">
                    <a:pos x="413" y="169"/>
                  </a:cxn>
                  <a:cxn ang="0">
                    <a:pos x="431" y="177"/>
                  </a:cxn>
                  <a:cxn ang="0">
                    <a:pos x="447" y="179"/>
                  </a:cxn>
                  <a:cxn ang="0">
                    <a:pos x="468" y="184"/>
                  </a:cxn>
                  <a:cxn ang="0">
                    <a:pos x="483" y="190"/>
                  </a:cxn>
                  <a:cxn ang="0">
                    <a:pos x="499" y="192"/>
                  </a:cxn>
                  <a:cxn ang="0">
                    <a:pos x="515" y="197"/>
                  </a:cxn>
                  <a:cxn ang="0">
                    <a:pos x="530" y="200"/>
                  </a:cxn>
                  <a:cxn ang="0">
                    <a:pos x="538" y="203"/>
                  </a:cxn>
                  <a:cxn ang="0">
                    <a:pos x="548" y="205"/>
                  </a:cxn>
                  <a:cxn ang="0">
                    <a:pos x="554" y="205"/>
                  </a:cxn>
                  <a:cxn ang="0">
                    <a:pos x="559" y="205"/>
                  </a:cxn>
                  <a:cxn ang="0">
                    <a:pos x="574" y="218"/>
                  </a:cxn>
                  <a:cxn ang="0">
                    <a:pos x="0" y="231"/>
                  </a:cxn>
                  <a:cxn ang="0">
                    <a:pos x="0" y="231"/>
                  </a:cxn>
                </a:cxnLst>
                <a:rect l="0" t="0" r="r" b="b"/>
                <a:pathLst>
                  <a:path w="574" h="231">
                    <a:moveTo>
                      <a:pt x="0" y="231"/>
                    </a:moveTo>
                    <a:lnTo>
                      <a:pt x="0" y="203"/>
                    </a:lnTo>
                    <a:lnTo>
                      <a:pt x="0" y="200"/>
                    </a:lnTo>
                    <a:lnTo>
                      <a:pt x="5" y="197"/>
                    </a:lnTo>
                    <a:lnTo>
                      <a:pt x="16" y="190"/>
                    </a:lnTo>
                    <a:lnTo>
                      <a:pt x="29" y="184"/>
                    </a:lnTo>
                    <a:lnTo>
                      <a:pt x="42" y="174"/>
                    </a:lnTo>
                    <a:lnTo>
                      <a:pt x="57" y="169"/>
                    </a:lnTo>
                    <a:lnTo>
                      <a:pt x="73" y="161"/>
                    </a:lnTo>
                    <a:lnTo>
                      <a:pt x="88" y="156"/>
                    </a:lnTo>
                    <a:lnTo>
                      <a:pt x="99" y="148"/>
                    </a:lnTo>
                    <a:lnTo>
                      <a:pt x="112" y="143"/>
                    </a:lnTo>
                    <a:lnTo>
                      <a:pt x="120" y="138"/>
                    </a:lnTo>
                    <a:lnTo>
                      <a:pt x="133" y="138"/>
                    </a:lnTo>
                    <a:lnTo>
                      <a:pt x="146" y="132"/>
                    </a:lnTo>
                    <a:lnTo>
                      <a:pt x="151" y="132"/>
                    </a:lnTo>
                    <a:lnTo>
                      <a:pt x="151" y="130"/>
                    </a:lnTo>
                    <a:lnTo>
                      <a:pt x="156" y="122"/>
                    </a:lnTo>
                    <a:lnTo>
                      <a:pt x="164" y="112"/>
                    </a:lnTo>
                    <a:lnTo>
                      <a:pt x="169" y="93"/>
                    </a:lnTo>
                    <a:lnTo>
                      <a:pt x="172" y="83"/>
                    </a:lnTo>
                    <a:lnTo>
                      <a:pt x="174" y="73"/>
                    </a:lnTo>
                    <a:lnTo>
                      <a:pt x="177" y="62"/>
                    </a:lnTo>
                    <a:lnTo>
                      <a:pt x="177" y="52"/>
                    </a:lnTo>
                    <a:lnTo>
                      <a:pt x="179" y="34"/>
                    </a:lnTo>
                    <a:lnTo>
                      <a:pt x="182" y="28"/>
                    </a:lnTo>
                    <a:lnTo>
                      <a:pt x="185" y="26"/>
                    </a:lnTo>
                    <a:lnTo>
                      <a:pt x="198" y="18"/>
                    </a:lnTo>
                    <a:lnTo>
                      <a:pt x="203" y="13"/>
                    </a:lnTo>
                    <a:lnTo>
                      <a:pt x="213" y="10"/>
                    </a:lnTo>
                    <a:lnTo>
                      <a:pt x="226" y="5"/>
                    </a:lnTo>
                    <a:lnTo>
                      <a:pt x="242" y="5"/>
                    </a:lnTo>
                    <a:lnTo>
                      <a:pt x="255" y="0"/>
                    </a:lnTo>
                    <a:lnTo>
                      <a:pt x="273" y="0"/>
                    </a:lnTo>
                    <a:lnTo>
                      <a:pt x="289" y="0"/>
                    </a:lnTo>
                    <a:lnTo>
                      <a:pt x="304" y="0"/>
                    </a:lnTo>
                    <a:lnTo>
                      <a:pt x="320" y="0"/>
                    </a:lnTo>
                    <a:lnTo>
                      <a:pt x="330" y="0"/>
                    </a:lnTo>
                    <a:lnTo>
                      <a:pt x="338" y="0"/>
                    </a:lnTo>
                    <a:lnTo>
                      <a:pt x="341" y="2"/>
                    </a:lnTo>
                    <a:lnTo>
                      <a:pt x="377" y="156"/>
                    </a:lnTo>
                    <a:lnTo>
                      <a:pt x="382" y="158"/>
                    </a:lnTo>
                    <a:lnTo>
                      <a:pt x="390" y="161"/>
                    </a:lnTo>
                    <a:lnTo>
                      <a:pt x="403" y="166"/>
                    </a:lnTo>
                    <a:lnTo>
                      <a:pt x="413" y="169"/>
                    </a:lnTo>
                    <a:lnTo>
                      <a:pt x="431" y="177"/>
                    </a:lnTo>
                    <a:lnTo>
                      <a:pt x="447" y="179"/>
                    </a:lnTo>
                    <a:lnTo>
                      <a:pt x="468" y="184"/>
                    </a:lnTo>
                    <a:lnTo>
                      <a:pt x="483" y="190"/>
                    </a:lnTo>
                    <a:lnTo>
                      <a:pt x="499" y="192"/>
                    </a:lnTo>
                    <a:lnTo>
                      <a:pt x="515" y="197"/>
                    </a:lnTo>
                    <a:lnTo>
                      <a:pt x="530" y="200"/>
                    </a:lnTo>
                    <a:lnTo>
                      <a:pt x="538" y="203"/>
                    </a:lnTo>
                    <a:lnTo>
                      <a:pt x="548" y="205"/>
                    </a:lnTo>
                    <a:lnTo>
                      <a:pt x="554" y="205"/>
                    </a:lnTo>
                    <a:lnTo>
                      <a:pt x="559" y="205"/>
                    </a:lnTo>
                    <a:lnTo>
                      <a:pt x="574" y="218"/>
                    </a:lnTo>
                    <a:lnTo>
                      <a:pt x="0" y="23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B8B8D9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0" name="Freeform 82"/>
              <p:cNvSpPr>
                <a:spLocks/>
              </p:cNvSpPr>
              <p:nvPr/>
            </p:nvSpPr>
            <p:spPr bwMode="auto">
              <a:xfrm>
                <a:off x="2812" y="1341"/>
                <a:ext cx="583" cy="161"/>
              </a:xfrm>
              <a:custGeom>
                <a:avLst/>
                <a:gdLst/>
                <a:ahLst/>
                <a:cxnLst>
                  <a:cxn ang="0">
                    <a:pos x="216" y="159"/>
                  </a:cxn>
                  <a:cxn ang="0">
                    <a:pos x="198" y="156"/>
                  </a:cxn>
                  <a:cxn ang="0">
                    <a:pos x="180" y="151"/>
                  </a:cxn>
                  <a:cxn ang="0">
                    <a:pos x="156" y="148"/>
                  </a:cxn>
                  <a:cxn ang="0">
                    <a:pos x="130" y="143"/>
                  </a:cxn>
                  <a:cxn ang="0">
                    <a:pos x="107" y="135"/>
                  </a:cxn>
                  <a:cxn ang="0">
                    <a:pos x="84" y="130"/>
                  </a:cxn>
                  <a:cxn ang="0">
                    <a:pos x="63" y="122"/>
                  </a:cxn>
                  <a:cxn ang="0">
                    <a:pos x="45" y="114"/>
                  </a:cxn>
                  <a:cxn ang="0">
                    <a:pos x="24" y="107"/>
                  </a:cxn>
                  <a:cxn ang="0">
                    <a:pos x="3" y="91"/>
                  </a:cxn>
                  <a:cxn ang="0">
                    <a:pos x="3" y="70"/>
                  </a:cxn>
                  <a:cxn ang="0">
                    <a:pos x="21" y="57"/>
                  </a:cxn>
                  <a:cxn ang="0">
                    <a:pos x="45" y="42"/>
                  </a:cxn>
                  <a:cxn ang="0">
                    <a:pos x="73" y="29"/>
                  </a:cxn>
                  <a:cxn ang="0">
                    <a:pos x="110" y="16"/>
                  </a:cxn>
                  <a:cxn ang="0">
                    <a:pos x="130" y="10"/>
                  </a:cxn>
                  <a:cxn ang="0">
                    <a:pos x="151" y="8"/>
                  </a:cxn>
                  <a:cxn ang="0">
                    <a:pos x="175" y="0"/>
                  </a:cxn>
                  <a:cxn ang="0">
                    <a:pos x="201" y="0"/>
                  </a:cxn>
                  <a:cxn ang="0">
                    <a:pos x="224" y="0"/>
                  </a:cxn>
                  <a:cxn ang="0">
                    <a:pos x="253" y="3"/>
                  </a:cxn>
                  <a:cxn ang="0">
                    <a:pos x="281" y="5"/>
                  </a:cxn>
                  <a:cxn ang="0">
                    <a:pos x="312" y="10"/>
                  </a:cxn>
                  <a:cxn ang="0">
                    <a:pos x="341" y="16"/>
                  </a:cxn>
                  <a:cxn ang="0">
                    <a:pos x="372" y="23"/>
                  </a:cxn>
                  <a:cxn ang="0">
                    <a:pos x="401" y="29"/>
                  </a:cxn>
                  <a:cxn ang="0">
                    <a:pos x="429" y="36"/>
                  </a:cxn>
                  <a:cxn ang="0">
                    <a:pos x="455" y="44"/>
                  </a:cxn>
                  <a:cxn ang="0">
                    <a:pos x="479" y="52"/>
                  </a:cxn>
                  <a:cxn ang="0">
                    <a:pos x="499" y="55"/>
                  </a:cxn>
                  <a:cxn ang="0">
                    <a:pos x="520" y="57"/>
                  </a:cxn>
                  <a:cxn ang="0">
                    <a:pos x="549" y="62"/>
                  </a:cxn>
                  <a:cxn ang="0">
                    <a:pos x="564" y="62"/>
                  </a:cxn>
                  <a:cxn ang="0">
                    <a:pos x="572" y="65"/>
                  </a:cxn>
                  <a:cxn ang="0">
                    <a:pos x="583" y="83"/>
                  </a:cxn>
                  <a:cxn ang="0">
                    <a:pos x="570" y="99"/>
                  </a:cxn>
                  <a:cxn ang="0">
                    <a:pos x="546" y="107"/>
                  </a:cxn>
                  <a:cxn ang="0">
                    <a:pos x="523" y="114"/>
                  </a:cxn>
                  <a:cxn ang="0">
                    <a:pos x="499" y="120"/>
                  </a:cxn>
                  <a:cxn ang="0">
                    <a:pos x="479" y="125"/>
                  </a:cxn>
                  <a:cxn ang="0">
                    <a:pos x="458" y="127"/>
                  </a:cxn>
                  <a:cxn ang="0">
                    <a:pos x="434" y="130"/>
                  </a:cxn>
                  <a:cxn ang="0">
                    <a:pos x="411" y="135"/>
                  </a:cxn>
                  <a:cxn ang="0">
                    <a:pos x="388" y="138"/>
                  </a:cxn>
                  <a:cxn ang="0">
                    <a:pos x="364" y="140"/>
                  </a:cxn>
                  <a:cxn ang="0">
                    <a:pos x="344" y="143"/>
                  </a:cxn>
                  <a:cxn ang="0">
                    <a:pos x="320" y="148"/>
                  </a:cxn>
                  <a:cxn ang="0">
                    <a:pos x="297" y="151"/>
                  </a:cxn>
                  <a:cxn ang="0">
                    <a:pos x="268" y="153"/>
                  </a:cxn>
                  <a:cxn ang="0">
                    <a:pos x="240" y="156"/>
                  </a:cxn>
                  <a:cxn ang="0">
                    <a:pos x="221" y="159"/>
                  </a:cxn>
                  <a:cxn ang="0">
                    <a:pos x="221" y="161"/>
                  </a:cxn>
                </a:cxnLst>
                <a:rect l="0" t="0" r="r" b="b"/>
                <a:pathLst>
                  <a:path w="583" h="161">
                    <a:moveTo>
                      <a:pt x="221" y="161"/>
                    </a:moveTo>
                    <a:lnTo>
                      <a:pt x="216" y="159"/>
                    </a:lnTo>
                    <a:lnTo>
                      <a:pt x="208" y="156"/>
                    </a:lnTo>
                    <a:lnTo>
                      <a:pt x="198" y="156"/>
                    </a:lnTo>
                    <a:lnTo>
                      <a:pt x="190" y="153"/>
                    </a:lnTo>
                    <a:lnTo>
                      <a:pt x="180" y="151"/>
                    </a:lnTo>
                    <a:lnTo>
                      <a:pt x="169" y="151"/>
                    </a:lnTo>
                    <a:lnTo>
                      <a:pt x="156" y="148"/>
                    </a:lnTo>
                    <a:lnTo>
                      <a:pt x="143" y="146"/>
                    </a:lnTo>
                    <a:lnTo>
                      <a:pt x="130" y="143"/>
                    </a:lnTo>
                    <a:lnTo>
                      <a:pt x="120" y="140"/>
                    </a:lnTo>
                    <a:lnTo>
                      <a:pt x="107" y="135"/>
                    </a:lnTo>
                    <a:lnTo>
                      <a:pt x="94" y="135"/>
                    </a:lnTo>
                    <a:lnTo>
                      <a:pt x="84" y="130"/>
                    </a:lnTo>
                    <a:lnTo>
                      <a:pt x="73" y="127"/>
                    </a:lnTo>
                    <a:lnTo>
                      <a:pt x="63" y="122"/>
                    </a:lnTo>
                    <a:lnTo>
                      <a:pt x="52" y="120"/>
                    </a:lnTo>
                    <a:lnTo>
                      <a:pt x="45" y="114"/>
                    </a:lnTo>
                    <a:lnTo>
                      <a:pt x="37" y="114"/>
                    </a:lnTo>
                    <a:lnTo>
                      <a:pt x="24" y="107"/>
                    </a:lnTo>
                    <a:lnTo>
                      <a:pt x="16" y="99"/>
                    </a:lnTo>
                    <a:lnTo>
                      <a:pt x="3" y="91"/>
                    </a:lnTo>
                    <a:lnTo>
                      <a:pt x="0" y="86"/>
                    </a:lnTo>
                    <a:lnTo>
                      <a:pt x="3" y="70"/>
                    </a:lnTo>
                    <a:lnTo>
                      <a:pt x="6" y="65"/>
                    </a:lnTo>
                    <a:lnTo>
                      <a:pt x="21" y="57"/>
                    </a:lnTo>
                    <a:lnTo>
                      <a:pt x="29" y="49"/>
                    </a:lnTo>
                    <a:lnTo>
                      <a:pt x="45" y="42"/>
                    </a:lnTo>
                    <a:lnTo>
                      <a:pt x="58" y="36"/>
                    </a:lnTo>
                    <a:lnTo>
                      <a:pt x="73" y="29"/>
                    </a:lnTo>
                    <a:lnTo>
                      <a:pt x="91" y="21"/>
                    </a:lnTo>
                    <a:lnTo>
                      <a:pt x="110" y="16"/>
                    </a:lnTo>
                    <a:lnTo>
                      <a:pt x="117" y="13"/>
                    </a:lnTo>
                    <a:lnTo>
                      <a:pt x="130" y="10"/>
                    </a:lnTo>
                    <a:lnTo>
                      <a:pt x="141" y="8"/>
                    </a:lnTo>
                    <a:lnTo>
                      <a:pt x="151" y="8"/>
                    </a:lnTo>
                    <a:lnTo>
                      <a:pt x="164" y="3"/>
                    </a:lnTo>
                    <a:lnTo>
                      <a:pt x="175" y="0"/>
                    </a:lnTo>
                    <a:lnTo>
                      <a:pt x="188" y="0"/>
                    </a:lnTo>
                    <a:lnTo>
                      <a:pt x="201" y="0"/>
                    </a:lnTo>
                    <a:lnTo>
                      <a:pt x="211" y="0"/>
                    </a:lnTo>
                    <a:lnTo>
                      <a:pt x="224" y="0"/>
                    </a:lnTo>
                    <a:lnTo>
                      <a:pt x="237" y="0"/>
                    </a:lnTo>
                    <a:lnTo>
                      <a:pt x="253" y="3"/>
                    </a:lnTo>
                    <a:lnTo>
                      <a:pt x="266" y="3"/>
                    </a:lnTo>
                    <a:lnTo>
                      <a:pt x="281" y="5"/>
                    </a:lnTo>
                    <a:lnTo>
                      <a:pt x="294" y="8"/>
                    </a:lnTo>
                    <a:lnTo>
                      <a:pt x="312" y="10"/>
                    </a:lnTo>
                    <a:lnTo>
                      <a:pt x="325" y="13"/>
                    </a:lnTo>
                    <a:lnTo>
                      <a:pt x="341" y="16"/>
                    </a:lnTo>
                    <a:lnTo>
                      <a:pt x="357" y="18"/>
                    </a:lnTo>
                    <a:lnTo>
                      <a:pt x="372" y="23"/>
                    </a:lnTo>
                    <a:lnTo>
                      <a:pt x="385" y="26"/>
                    </a:lnTo>
                    <a:lnTo>
                      <a:pt x="401" y="29"/>
                    </a:lnTo>
                    <a:lnTo>
                      <a:pt x="414" y="34"/>
                    </a:lnTo>
                    <a:lnTo>
                      <a:pt x="429" y="36"/>
                    </a:lnTo>
                    <a:lnTo>
                      <a:pt x="442" y="42"/>
                    </a:lnTo>
                    <a:lnTo>
                      <a:pt x="455" y="44"/>
                    </a:lnTo>
                    <a:lnTo>
                      <a:pt x="466" y="49"/>
                    </a:lnTo>
                    <a:lnTo>
                      <a:pt x="479" y="52"/>
                    </a:lnTo>
                    <a:lnTo>
                      <a:pt x="489" y="52"/>
                    </a:lnTo>
                    <a:lnTo>
                      <a:pt x="499" y="55"/>
                    </a:lnTo>
                    <a:lnTo>
                      <a:pt x="510" y="57"/>
                    </a:lnTo>
                    <a:lnTo>
                      <a:pt x="520" y="57"/>
                    </a:lnTo>
                    <a:lnTo>
                      <a:pt x="536" y="60"/>
                    </a:lnTo>
                    <a:lnTo>
                      <a:pt x="549" y="62"/>
                    </a:lnTo>
                    <a:lnTo>
                      <a:pt x="557" y="62"/>
                    </a:lnTo>
                    <a:lnTo>
                      <a:pt x="564" y="62"/>
                    </a:lnTo>
                    <a:lnTo>
                      <a:pt x="572" y="62"/>
                    </a:lnTo>
                    <a:lnTo>
                      <a:pt x="572" y="65"/>
                    </a:lnTo>
                    <a:lnTo>
                      <a:pt x="583" y="81"/>
                    </a:lnTo>
                    <a:lnTo>
                      <a:pt x="583" y="83"/>
                    </a:lnTo>
                    <a:lnTo>
                      <a:pt x="577" y="94"/>
                    </a:lnTo>
                    <a:lnTo>
                      <a:pt x="570" y="99"/>
                    </a:lnTo>
                    <a:lnTo>
                      <a:pt x="557" y="104"/>
                    </a:lnTo>
                    <a:lnTo>
                      <a:pt x="546" y="107"/>
                    </a:lnTo>
                    <a:lnTo>
                      <a:pt x="536" y="112"/>
                    </a:lnTo>
                    <a:lnTo>
                      <a:pt x="523" y="114"/>
                    </a:lnTo>
                    <a:lnTo>
                      <a:pt x="507" y="120"/>
                    </a:lnTo>
                    <a:lnTo>
                      <a:pt x="499" y="120"/>
                    </a:lnTo>
                    <a:lnTo>
                      <a:pt x="489" y="122"/>
                    </a:lnTo>
                    <a:lnTo>
                      <a:pt x="479" y="125"/>
                    </a:lnTo>
                    <a:lnTo>
                      <a:pt x="468" y="127"/>
                    </a:lnTo>
                    <a:lnTo>
                      <a:pt x="458" y="127"/>
                    </a:lnTo>
                    <a:lnTo>
                      <a:pt x="445" y="130"/>
                    </a:lnTo>
                    <a:lnTo>
                      <a:pt x="434" y="130"/>
                    </a:lnTo>
                    <a:lnTo>
                      <a:pt x="424" y="135"/>
                    </a:lnTo>
                    <a:lnTo>
                      <a:pt x="411" y="135"/>
                    </a:lnTo>
                    <a:lnTo>
                      <a:pt x="401" y="135"/>
                    </a:lnTo>
                    <a:lnTo>
                      <a:pt x="388" y="138"/>
                    </a:lnTo>
                    <a:lnTo>
                      <a:pt x="377" y="140"/>
                    </a:lnTo>
                    <a:lnTo>
                      <a:pt x="364" y="140"/>
                    </a:lnTo>
                    <a:lnTo>
                      <a:pt x="354" y="143"/>
                    </a:lnTo>
                    <a:lnTo>
                      <a:pt x="344" y="143"/>
                    </a:lnTo>
                    <a:lnTo>
                      <a:pt x="331" y="148"/>
                    </a:lnTo>
                    <a:lnTo>
                      <a:pt x="320" y="148"/>
                    </a:lnTo>
                    <a:lnTo>
                      <a:pt x="307" y="151"/>
                    </a:lnTo>
                    <a:lnTo>
                      <a:pt x="297" y="151"/>
                    </a:lnTo>
                    <a:lnTo>
                      <a:pt x="286" y="151"/>
                    </a:lnTo>
                    <a:lnTo>
                      <a:pt x="268" y="153"/>
                    </a:lnTo>
                    <a:lnTo>
                      <a:pt x="253" y="156"/>
                    </a:lnTo>
                    <a:lnTo>
                      <a:pt x="240" y="156"/>
                    </a:lnTo>
                    <a:lnTo>
                      <a:pt x="229" y="159"/>
                    </a:lnTo>
                    <a:lnTo>
                      <a:pt x="221" y="159"/>
                    </a:lnTo>
                    <a:lnTo>
                      <a:pt x="221" y="161"/>
                    </a:lnTo>
                    <a:lnTo>
                      <a:pt x="221" y="161"/>
                    </a:lnTo>
                    <a:close/>
                  </a:path>
                </a:pathLst>
              </a:custGeom>
              <a:solidFill>
                <a:srgbClr val="5C5C73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1" name="Freeform 83"/>
              <p:cNvSpPr>
                <a:spLocks/>
              </p:cNvSpPr>
              <p:nvPr/>
            </p:nvSpPr>
            <p:spPr bwMode="auto">
              <a:xfrm>
                <a:off x="3000" y="1453"/>
                <a:ext cx="226" cy="231"/>
              </a:xfrm>
              <a:custGeom>
                <a:avLst/>
                <a:gdLst/>
                <a:ahLst/>
                <a:cxnLst>
                  <a:cxn ang="0">
                    <a:pos x="197" y="2"/>
                  </a:cxn>
                  <a:cxn ang="0">
                    <a:pos x="226" y="67"/>
                  </a:cxn>
                  <a:cxn ang="0">
                    <a:pos x="200" y="80"/>
                  </a:cxn>
                  <a:cxn ang="0">
                    <a:pos x="189" y="145"/>
                  </a:cxn>
                  <a:cxn ang="0">
                    <a:pos x="163" y="169"/>
                  </a:cxn>
                  <a:cxn ang="0">
                    <a:pos x="148" y="205"/>
                  </a:cxn>
                  <a:cxn ang="0">
                    <a:pos x="137" y="231"/>
                  </a:cxn>
                  <a:cxn ang="0">
                    <a:pos x="104" y="205"/>
                  </a:cxn>
                  <a:cxn ang="0">
                    <a:pos x="0" y="187"/>
                  </a:cxn>
                  <a:cxn ang="0">
                    <a:pos x="2" y="0"/>
                  </a:cxn>
                  <a:cxn ang="0">
                    <a:pos x="197" y="2"/>
                  </a:cxn>
                  <a:cxn ang="0">
                    <a:pos x="197" y="2"/>
                  </a:cxn>
                </a:cxnLst>
                <a:rect l="0" t="0" r="r" b="b"/>
                <a:pathLst>
                  <a:path w="226" h="231">
                    <a:moveTo>
                      <a:pt x="197" y="2"/>
                    </a:moveTo>
                    <a:lnTo>
                      <a:pt x="226" y="67"/>
                    </a:lnTo>
                    <a:lnTo>
                      <a:pt x="200" y="80"/>
                    </a:lnTo>
                    <a:lnTo>
                      <a:pt x="189" y="145"/>
                    </a:lnTo>
                    <a:lnTo>
                      <a:pt x="163" y="169"/>
                    </a:lnTo>
                    <a:lnTo>
                      <a:pt x="148" y="205"/>
                    </a:lnTo>
                    <a:lnTo>
                      <a:pt x="137" y="231"/>
                    </a:lnTo>
                    <a:lnTo>
                      <a:pt x="104" y="205"/>
                    </a:lnTo>
                    <a:lnTo>
                      <a:pt x="0" y="187"/>
                    </a:lnTo>
                    <a:lnTo>
                      <a:pt x="2" y="0"/>
                    </a:lnTo>
                    <a:lnTo>
                      <a:pt x="197" y="2"/>
                    </a:lnTo>
                    <a:lnTo>
                      <a:pt x="197" y="2"/>
                    </a:lnTo>
                    <a:close/>
                  </a:path>
                </a:pathLst>
              </a:custGeom>
              <a:solidFill>
                <a:srgbClr val="FFC4B8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2" name="Freeform 84"/>
              <p:cNvSpPr>
                <a:spLocks/>
              </p:cNvSpPr>
              <p:nvPr/>
            </p:nvSpPr>
            <p:spPr bwMode="auto">
              <a:xfrm>
                <a:off x="2974" y="1416"/>
                <a:ext cx="249" cy="141"/>
              </a:xfrm>
              <a:custGeom>
                <a:avLst/>
                <a:gdLst/>
                <a:ahLst/>
                <a:cxnLst>
                  <a:cxn ang="0">
                    <a:pos x="0" y="138"/>
                  </a:cxn>
                  <a:cxn ang="0">
                    <a:pos x="5" y="138"/>
                  </a:cxn>
                  <a:cxn ang="0">
                    <a:pos x="20" y="141"/>
                  </a:cxn>
                  <a:cxn ang="0">
                    <a:pos x="28" y="138"/>
                  </a:cxn>
                  <a:cxn ang="0">
                    <a:pos x="39" y="138"/>
                  </a:cxn>
                  <a:cxn ang="0">
                    <a:pos x="54" y="138"/>
                  </a:cxn>
                  <a:cxn ang="0">
                    <a:pos x="67" y="138"/>
                  </a:cxn>
                  <a:cxn ang="0">
                    <a:pos x="75" y="136"/>
                  </a:cxn>
                  <a:cxn ang="0">
                    <a:pos x="91" y="130"/>
                  </a:cxn>
                  <a:cxn ang="0">
                    <a:pos x="104" y="125"/>
                  </a:cxn>
                  <a:cxn ang="0">
                    <a:pos x="119" y="120"/>
                  </a:cxn>
                  <a:cxn ang="0">
                    <a:pos x="132" y="112"/>
                  </a:cxn>
                  <a:cxn ang="0">
                    <a:pos x="145" y="104"/>
                  </a:cxn>
                  <a:cxn ang="0">
                    <a:pos x="158" y="97"/>
                  </a:cxn>
                  <a:cxn ang="0">
                    <a:pos x="169" y="89"/>
                  </a:cxn>
                  <a:cxn ang="0">
                    <a:pos x="176" y="78"/>
                  </a:cxn>
                  <a:cxn ang="0">
                    <a:pos x="189" y="76"/>
                  </a:cxn>
                  <a:cxn ang="0">
                    <a:pos x="200" y="76"/>
                  </a:cxn>
                  <a:cxn ang="0">
                    <a:pos x="215" y="81"/>
                  </a:cxn>
                  <a:cxn ang="0">
                    <a:pos x="226" y="81"/>
                  </a:cxn>
                  <a:cxn ang="0">
                    <a:pos x="239" y="86"/>
                  </a:cxn>
                  <a:cxn ang="0">
                    <a:pos x="247" y="89"/>
                  </a:cxn>
                  <a:cxn ang="0">
                    <a:pos x="249" y="91"/>
                  </a:cxn>
                  <a:cxn ang="0">
                    <a:pos x="228" y="45"/>
                  </a:cxn>
                  <a:cxn ang="0">
                    <a:pos x="228" y="13"/>
                  </a:cxn>
                  <a:cxn ang="0">
                    <a:pos x="223" y="11"/>
                  </a:cxn>
                  <a:cxn ang="0">
                    <a:pos x="221" y="11"/>
                  </a:cxn>
                  <a:cxn ang="0">
                    <a:pos x="210" y="8"/>
                  </a:cxn>
                  <a:cxn ang="0">
                    <a:pos x="202" y="8"/>
                  </a:cxn>
                  <a:cxn ang="0">
                    <a:pos x="187" y="3"/>
                  </a:cxn>
                  <a:cxn ang="0">
                    <a:pos x="174" y="3"/>
                  </a:cxn>
                  <a:cxn ang="0">
                    <a:pos x="158" y="3"/>
                  </a:cxn>
                  <a:cxn ang="0">
                    <a:pos x="143" y="3"/>
                  </a:cxn>
                  <a:cxn ang="0">
                    <a:pos x="124" y="0"/>
                  </a:cxn>
                  <a:cxn ang="0">
                    <a:pos x="111" y="0"/>
                  </a:cxn>
                  <a:cxn ang="0">
                    <a:pos x="96" y="0"/>
                  </a:cxn>
                  <a:cxn ang="0">
                    <a:pos x="83" y="3"/>
                  </a:cxn>
                  <a:cxn ang="0">
                    <a:pos x="70" y="3"/>
                  </a:cxn>
                  <a:cxn ang="0">
                    <a:pos x="62" y="3"/>
                  </a:cxn>
                  <a:cxn ang="0">
                    <a:pos x="57" y="3"/>
                  </a:cxn>
                  <a:cxn ang="0">
                    <a:pos x="57" y="6"/>
                  </a:cxn>
                  <a:cxn ang="0">
                    <a:pos x="20" y="42"/>
                  </a:cxn>
                  <a:cxn ang="0">
                    <a:pos x="0" y="138"/>
                  </a:cxn>
                  <a:cxn ang="0">
                    <a:pos x="0" y="138"/>
                  </a:cxn>
                </a:cxnLst>
                <a:rect l="0" t="0" r="r" b="b"/>
                <a:pathLst>
                  <a:path w="249" h="141">
                    <a:moveTo>
                      <a:pt x="0" y="138"/>
                    </a:moveTo>
                    <a:lnTo>
                      <a:pt x="5" y="138"/>
                    </a:lnTo>
                    <a:lnTo>
                      <a:pt x="20" y="141"/>
                    </a:lnTo>
                    <a:lnTo>
                      <a:pt x="28" y="138"/>
                    </a:lnTo>
                    <a:lnTo>
                      <a:pt x="39" y="138"/>
                    </a:lnTo>
                    <a:lnTo>
                      <a:pt x="54" y="138"/>
                    </a:lnTo>
                    <a:lnTo>
                      <a:pt x="67" y="138"/>
                    </a:lnTo>
                    <a:lnTo>
                      <a:pt x="75" y="136"/>
                    </a:lnTo>
                    <a:lnTo>
                      <a:pt x="91" y="130"/>
                    </a:lnTo>
                    <a:lnTo>
                      <a:pt x="104" y="125"/>
                    </a:lnTo>
                    <a:lnTo>
                      <a:pt x="119" y="120"/>
                    </a:lnTo>
                    <a:lnTo>
                      <a:pt x="132" y="112"/>
                    </a:lnTo>
                    <a:lnTo>
                      <a:pt x="145" y="104"/>
                    </a:lnTo>
                    <a:lnTo>
                      <a:pt x="158" y="97"/>
                    </a:lnTo>
                    <a:lnTo>
                      <a:pt x="169" y="89"/>
                    </a:lnTo>
                    <a:lnTo>
                      <a:pt x="176" y="78"/>
                    </a:lnTo>
                    <a:lnTo>
                      <a:pt x="189" y="76"/>
                    </a:lnTo>
                    <a:lnTo>
                      <a:pt x="200" y="76"/>
                    </a:lnTo>
                    <a:lnTo>
                      <a:pt x="215" y="81"/>
                    </a:lnTo>
                    <a:lnTo>
                      <a:pt x="226" y="81"/>
                    </a:lnTo>
                    <a:lnTo>
                      <a:pt x="239" y="86"/>
                    </a:lnTo>
                    <a:lnTo>
                      <a:pt x="247" y="89"/>
                    </a:lnTo>
                    <a:lnTo>
                      <a:pt x="249" y="91"/>
                    </a:lnTo>
                    <a:lnTo>
                      <a:pt x="228" y="45"/>
                    </a:lnTo>
                    <a:lnTo>
                      <a:pt x="228" y="13"/>
                    </a:lnTo>
                    <a:lnTo>
                      <a:pt x="223" y="11"/>
                    </a:lnTo>
                    <a:lnTo>
                      <a:pt x="221" y="11"/>
                    </a:lnTo>
                    <a:lnTo>
                      <a:pt x="210" y="8"/>
                    </a:lnTo>
                    <a:lnTo>
                      <a:pt x="202" y="8"/>
                    </a:lnTo>
                    <a:lnTo>
                      <a:pt x="187" y="3"/>
                    </a:lnTo>
                    <a:lnTo>
                      <a:pt x="174" y="3"/>
                    </a:lnTo>
                    <a:lnTo>
                      <a:pt x="158" y="3"/>
                    </a:lnTo>
                    <a:lnTo>
                      <a:pt x="143" y="3"/>
                    </a:lnTo>
                    <a:lnTo>
                      <a:pt x="124" y="0"/>
                    </a:lnTo>
                    <a:lnTo>
                      <a:pt x="111" y="0"/>
                    </a:lnTo>
                    <a:lnTo>
                      <a:pt x="96" y="0"/>
                    </a:lnTo>
                    <a:lnTo>
                      <a:pt x="83" y="3"/>
                    </a:lnTo>
                    <a:lnTo>
                      <a:pt x="70" y="3"/>
                    </a:lnTo>
                    <a:lnTo>
                      <a:pt x="62" y="3"/>
                    </a:lnTo>
                    <a:lnTo>
                      <a:pt x="57" y="3"/>
                    </a:lnTo>
                    <a:lnTo>
                      <a:pt x="57" y="6"/>
                    </a:lnTo>
                    <a:lnTo>
                      <a:pt x="20" y="42"/>
                    </a:lnTo>
                    <a:lnTo>
                      <a:pt x="0" y="138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C7695C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3" name="Freeform 85"/>
              <p:cNvSpPr>
                <a:spLocks/>
              </p:cNvSpPr>
              <p:nvPr/>
            </p:nvSpPr>
            <p:spPr bwMode="auto">
              <a:xfrm>
                <a:off x="2903" y="1403"/>
                <a:ext cx="195" cy="305"/>
              </a:xfrm>
              <a:custGeom>
                <a:avLst/>
                <a:gdLst/>
                <a:ahLst/>
                <a:cxnLst>
                  <a:cxn ang="0">
                    <a:pos x="182" y="11"/>
                  </a:cxn>
                  <a:cxn ang="0">
                    <a:pos x="190" y="39"/>
                  </a:cxn>
                  <a:cxn ang="0">
                    <a:pos x="190" y="76"/>
                  </a:cxn>
                  <a:cxn ang="0">
                    <a:pos x="182" y="102"/>
                  </a:cxn>
                  <a:cxn ang="0">
                    <a:pos x="162" y="112"/>
                  </a:cxn>
                  <a:cxn ang="0">
                    <a:pos x="159" y="102"/>
                  </a:cxn>
                  <a:cxn ang="0">
                    <a:pos x="154" y="78"/>
                  </a:cxn>
                  <a:cxn ang="0">
                    <a:pos x="146" y="58"/>
                  </a:cxn>
                  <a:cxn ang="0">
                    <a:pos x="133" y="50"/>
                  </a:cxn>
                  <a:cxn ang="0">
                    <a:pos x="117" y="58"/>
                  </a:cxn>
                  <a:cxn ang="0">
                    <a:pos x="110" y="84"/>
                  </a:cxn>
                  <a:cxn ang="0">
                    <a:pos x="117" y="117"/>
                  </a:cxn>
                  <a:cxn ang="0">
                    <a:pos x="128" y="133"/>
                  </a:cxn>
                  <a:cxn ang="0">
                    <a:pos x="120" y="151"/>
                  </a:cxn>
                  <a:cxn ang="0">
                    <a:pos x="110" y="175"/>
                  </a:cxn>
                  <a:cxn ang="0">
                    <a:pos x="107" y="185"/>
                  </a:cxn>
                  <a:cxn ang="0">
                    <a:pos x="110" y="208"/>
                  </a:cxn>
                  <a:cxn ang="0">
                    <a:pos x="120" y="227"/>
                  </a:cxn>
                  <a:cxn ang="0">
                    <a:pos x="138" y="245"/>
                  </a:cxn>
                  <a:cxn ang="0">
                    <a:pos x="146" y="263"/>
                  </a:cxn>
                  <a:cxn ang="0">
                    <a:pos x="154" y="281"/>
                  </a:cxn>
                  <a:cxn ang="0">
                    <a:pos x="175" y="302"/>
                  </a:cxn>
                  <a:cxn ang="0">
                    <a:pos x="162" y="305"/>
                  </a:cxn>
                  <a:cxn ang="0">
                    <a:pos x="133" y="302"/>
                  </a:cxn>
                  <a:cxn ang="0">
                    <a:pos x="102" y="276"/>
                  </a:cxn>
                  <a:cxn ang="0">
                    <a:pos x="68" y="253"/>
                  </a:cxn>
                  <a:cxn ang="0">
                    <a:pos x="47" y="245"/>
                  </a:cxn>
                  <a:cxn ang="0">
                    <a:pos x="24" y="245"/>
                  </a:cxn>
                  <a:cxn ang="0">
                    <a:pos x="0" y="242"/>
                  </a:cxn>
                  <a:cxn ang="0">
                    <a:pos x="3" y="237"/>
                  </a:cxn>
                  <a:cxn ang="0">
                    <a:pos x="19" y="221"/>
                  </a:cxn>
                  <a:cxn ang="0">
                    <a:pos x="39" y="188"/>
                  </a:cxn>
                  <a:cxn ang="0">
                    <a:pos x="63" y="151"/>
                  </a:cxn>
                  <a:cxn ang="0">
                    <a:pos x="65" y="130"/>
                  </a:cxn>
                  <a:cxn ang="0">
                    <a:pos x="63" y="110"/>
                  </a:cxn>
                  <a:cxn ang="0">
                    <a:pos x="60" y="78"/>
                  </a:cxn>
                  <a:cxn ang="0">
                    <a:pos x="65" y="45"/>
                  </a:cxn>
                  <a:cxn ang="0">
                    <a:pos x="71" y="32"/>
                  </a:cxn>
                  <a:cxn ang="0">
                    <a:pos x="84" y="19"/>
                  </a:cxn>
                  <a:cxn ang="0">
                    <a:pos x="117" y="0"/>
                  </a:cxn>
                  <a:cxn ang="0">
                    <a:pos x="138" y="0"/>
                  </a:cxn>
                  <a:cxn ang="0">
                    <a:pos x="159" y="0"/>
                  </a:cxn>
                  <a:cxn ang="0">
                    <a:pos x="182" y="8"/>
                  </a:cxn>
                </a:cxnLst>
                <a:rect l="0" t="0" r="r" b="b"/>
                <a:pathLst>
                  <a:path w="195" h="305">
                    <a:moveTo>
                      <a:pt x="182" y="8"/>
                    </a:moveTo>
                    <a:lnTo>
                      <a:pt x="182" y="11"/>
                    </a:lnTo>
                    <a:lnTo>
                      <a:pt x="188" y="24"/>
                    </a:lnTo>
                    <a:lnTo>
                      <a:pt x="190" y="39"/>
                    </a:lnTo>
                    <a:lnTo>
                      <a:pt x="195" y="60"/>
                    </a:lnTo>
                    <a:lnTo>
                      <a:pt x="190" y="76"/>
                    </a:lnTo>
                    <a:lnTo>
                      <a:pt x="188" y="91"/>
                    </a:lnTo>
                    <a:lnTo>
                      <a:pt x="182" y="102"/>
                    </a:lnTo>
                    <a:lnTo>
                      <a:pt x="180" y="107"/>
                    </a:lnTo>
                    <a:lnTo>
                      <a:pt x="162" y="112"/>
                    </a:lnTo>
                    <a:lnTo>
                      <a:pt x="159" y="110"/>
                    </a:lnTo>
                    <a:lnTo>
                      <a:pt x="159" y="102"/>
                    </a:lnTo>
                    <a:lnTo>
                      <a:pt x="156" y="89"/>
                    </a:lnTo>
                    <a:lnTo>
                      <a:pt x="154" y="78"/>
                    </a:lnTo>
                    <a:lnTo>
                      <a:pt x="149" y="65"/>
                    </a:lnTo>
                    <a:lnTo>
                      <a:pt x="146" y="58"/>
                    </a:lnTo>
                    <a:lnTo>
                      <a:pt x="138" y="52"/>
                    </a:lnTo>
                    <a:lnTo>
                      <a:pt x="133" y="50"/>
                    </a:lnTo>
                    <a:lnTo>
                      <a:pt x="125" y="52"/>
                    </a:lnTo>
                    <a:lnTo>
                      <a:pt x="117" y="58"/>
                    </a:lnTo>
                    <a:lnTo>
                      <a:pt x="110" y="68"/>
                    </a:lnTo>
                    <a:lnTo>
                      <a:pt x="110" y="84"/>
                    </a:lnTo>
                    <a:lnTo>
                      <a:pt x="110" y="99"/>
                    </a:lnTo>
                    <a:lnTo>
                      <a:pt x="117" y="117"/>
                    </a:lnTo>
                    <a:lnTo>
                      <a:pt x="125" y="128"/>
                    </a:lnTo>
                    <a:lnTo>
                      <a:pt x="128" y="133"/>
                    </a:lnTo>
                    <a:lnTo>
                      <a:pt x="125" y="138"/>
                    </a:lnTo>
                    <a:lnTo>
                      <a:pt x="120" y="151"/>
                    </a:lnTo>
                    <a:lnTo>
                      <a:pt x="112" y="167"/>
                    </a:lnTo>
                    <a:lnTo>
                      <a:pt x="110" y="175"/>
                    </a:lnTo>
                    <a:lnTo>
                      <a:pt x="107" y="175"/>
                    </a:lnTo>
                    <a:lnTo>
                      <a:pt x="107" y="185"/>
                    </a:lnTo>
                    <a:lnTo>
                      <a:pt x="107" y="195"/>
                    </a:lnTo>
                    <a:lnTo>
                      <a:pt x="110" y="208"/>
                    </a:lnTo>
                    <a:lnTo>
                      <a:pt x="112" y="216"/>
                    </a:lnTo>
                    <a:lnTo>
                      <a:pt x="120" y="227"/>
                    </a:lnTo>
                    <a:lnTo>
                      <a:pt x="128" y="234"/>
                    </a:lnTo>
                    <a:lnTo>
                      <a:pt x="138" y="245"/>
                    </a:lnTo>
                    <a:lnTo>
                      <a:pt x="141" y="253"/>
                    </a:lnTo>
                    <a:lnTo>
                      <a:pt x="146" y="263"/>
                    </a:lnTo>
                    <a:lnTo>
                      <a:pt x="146" y="273"/>
                    </a:lnTo>
                    <a:lnTo>
                      <a:pt x="154" y="281"/>
                    </a:lnTo>
                    <a:lnTo>
                      <a:pt x="167" y="294"/>
                    </a:lnTo>
                    <a:lnTo>
                      <a:pt x="175" y="302"/>
                    </a:lnTo>
                    <a:lnTo>
                      <a:pt x="169" y="302"/>
                    </a:lnTo>
                    <a:lnTo>
                      <a:pt x="162" y="305"/>
                    </a:lnTo>
                    <a:lnTo>
                      <a:pt x="146" y="305"/>
                    </a:lnTo>
                    <a:lnTo>
                      <a:pt x="133" y="302"/>
                    </a:lnTo>
                    <a:lnTo>
                      <a:pt x="117" y="289"/>
                    </a:lnTo>
                    <a:lnTo>
                      <a:pt x="102" y="276"/>
                    </a:lnTo>
                    <a:lnTo>
                      <a:pt x="86" y="260"/>
                    </a:lnTo>
                    <a:lnTo>
                      <a:pt x="68" y="253"/>
                    </a:lnTo>
                    <a:lnTo>
                      <a:pt x="58" y="247"/>
                    </a:lnTo>
                    <a:lnTo>
                      <a:pt x="47" y="245"/>
                    </a:lnTo>
                    <a:lnTo>
                      <a:pt x="34" y="245"/>
                    </a:lnTo>
                    <a:lnTo>
                      <a:pt x="24" y="245"/>
                    </a:lnTo>
                    <a:lnTo>
                      <a:pt x="6" y="242"/>
                    </a:lnTo>
                    <a:lnTo>
                      <a:pt x="0" y="242"/>
                    </a:lnTo>
                    <a:lnTo>
                      <a:pt x="0" y="240"/>
                    </a:lnTo>
                    <a:lnTo>
                      <a:pt x="3" y="237"/>
                    </a:lnTo>
                    <a:lnTo>
                      <a:pt x="8" y="232"/>
                    </a:lnTo>
                    <a:lnTo>
                      <a:pt x="19" y="221"/>
                    </a:lnTo>
                    <a:lnTo>
                      <a:pt x="26" y="203"/>
                    </a:lnTo>
                    <a:lnTo>
                      <a:pt x="39" y="188"/>
                    </a:lnTo>
                    <a:lnTo>
                      <a:pt x="52" y="169"/>
                    </a:lnTo>
                    <a:lnTo>
                      <a:pt x="63" y="151"/>
                    </a:lnTo>
                    <a:lnTo>
                      <a:pt x="63" y="138"/>
                    </a:lnTo>
                    <a:lnTo>
                      <a:pt x="65" y="130"/>
                    </a:lnTo>
                    <a:lnTo>
                      <a:pt x="63" y="117"/>
                    </a:lnTo>
                    <a:lnTo>
                      <a:pt x="63" y="110"/>
                    </a:lnTo>
                    <a:lnTo>
                      <a:pt x="60" y="94"/>
                    </a:lnTo>
                    <a:lnTo>
                      <a:pt x="60" y="78"/>
                    </a:lnTo>
                    <a:lnTo>
                      <a:pt x="60" y="60"/>
                    </a:lnTo>
                    <a:lnTo>
                      <a:pt x="65" y="45"/>
                    </a:lnTo>
                    <a:lnTo>
                      <a:pt x="68" y="37"/>
                    </a:lnTo>
                    <a:lnTo>
                      <a:pt x="71" y="32"/>
                    </a:lnTo>
                    <a:lnTo>
                      <a:pt x="76" y="26"/>
                    </a:lnTo>
                    <a:lnTo>
                      <a:pt x="84" y="19"/>
                    </a:lnTo>
                    <a:lnTo>
                      <a:pt x="99" y="8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8" y="0"/>
                    </a:lnTo>
                    <a:lnTo>
                      <a:pt x="146" y="0"/>
                    </a:lnTo>
                    <a:lnTo>
                      <a:pt x="159" y="0"/>
                    </a:lnTo>
                    <a:lnTo>
                      <a:pt x="175" y="3"/>
                    </a:lnTo>
                    <a:lnTo>
                      <a:pt x="182" y="8"/>
                    </a:lnTo>
                    <a:lnTo>
                      <a:pt x="182" y="8"/>
                    </a:lnTo>
                    <a:close/>
                  </a:path>
                </a:pathLst>
              </a:custGeom>
              <a:solidFill>
                <a:srgbClr val="404740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4" name="Freeform 86"/>
              <p:cNvSpPr>
                <a:spLocks/>
              </p:cNvSpPr>
              <p:nvPr/>
            </p:nvSpPr>
            <p:spPr bwMode="auto">
              <a:xfrm>
                <a:off x="3098" y="1520"/>
                <a:ext cx="128" cy="172"/>
              </a:xfrm>
              <a:custGeom>
                <a:avLst/>
                <a:gdLst/>
                <a:ahLst/>
                <a:cxnLst>
                  <a:cxn ang="0">
                    <a:pos x="128" y="0"/>
                  </a:cxn>
                  <a:cxn ang="0">
                    <a:pos x="91" y="0"/>
                  </a:cxn>
                  <a:cxn ang="0">
                    <a:pos x="86" y="26"/>
                  </a:cxn>
                  <a:cxn ang="0">
                    <a:pos x="47" y="39"/>
                  </a:cxn>
                  <a:cxn ang="0">
                    <a:pos x="58" y="58"/>
                  </a:cxn>
                  <a:cxn ang="0">
                    <a:pos x="86" y="78"/>
                  </a:cxn>
                  <a:cxn ang="0">
                    <a:pos x="58" y="97"/>
                  </a:cxn>
                  <a:cxn ang="0">
                    <a:pos x="0" y="81"/>
                  </a:cxn>
                  <a:cxn ang="0">
                    <a:pos x="19" y="120"/>
                  </a:cxn>
                  <a:cxn ang="0">
                    <a:pos x="13" y="149"/>
                  </a:cxn>
                  <a:cxn ang="0">
                    <a:pos x="45" y="172"/>
                  </a:cxn>
                  <a:cxn ang="0">
                    <a:pos x="58" y="149"/>
                  </a:cxn>
                  <a:cxn ang="0">
                    <a:pos x="71" y="104"/>
                  </a:cxn>
                  <a:cxn ang="0">
                    <a:pos x="97" y="102"/>
                  </a:cxn>
                  <a:cxn ang="0">
                    <a:pos x="115" y="13"/>
                  </a:cxn>
                  <a:cxn ang="0">
                    <a:pos x="128" y="0"/>
                  </a:cxn>
                  <a:cxn ang="0">
                    <a:pos x="128" y="0"/>
                  </a:cxn>
                </a:cxnLst>
                <a:rect l="0" t="0" r="r" b="b"/>
                <a:pathLst>
                  <a:path w="128" h="172">
                    <a:moveTo>
                      <a:pt x="128" y="0"/>
                    </a:moveTo>
                    <a:lnTo>
                      <a:pt x="91" y="0"/>
                    </a:lnTo>
                    <a:lnTo>
                      <a:pt x="86" y="26"/>
                    </a:lnTo>
                    <a:lnTo>
                      <a:pt x="47" y="39"/>
                    </a:lnTo>
                    <a:lnTo>
                      <a:pt x="58" y="58"/>
                    </a:lnTo>
                    <a:lnTo>
                      <a:pt x="86" y="78"/>
                    </a:lnTo>
                    <a:lnTo>
                      <a:pt x="58" y="97"/>
                    </a:lnTo>
                    <a:lnTo>
                      <a:pt x="0" y="81"/>
                    </a:lnTo>
                    <a:lnTo>
                      <a:pt x="19" y="120"/>
                    </a:lnTo>
                    <a:lnTo>
                      <a:pt x="13" y="149"/>
                    </a:lnTo>
                    <a:lnTo>
                      <a:pt x="45" y="172"/>
                    </a:lnTo>
                    <a:lnTo>
                      <a:pt x="58" y="149"/>
                    </a:lnTo>
                    <a:lnTo>
                      <a:pt x="71" y="104"/>
                    </a:lnTo>
                    <a:lnTo>
                      <a:pt x="97" y="102"/>
                    </a:lnTo>
                    <a:lnTo>
                      <a:pt x="115" y="13"/>
                    </a:lnTo>
                    <a:lnTo>
                      <a:pt x="128" y="0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C7695C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5" name="Freeform 87"/>
              <p:cNvSpPr>
                <a:spLocks/>
              </p:cNvSpPr>
              <p:nvPr/>
            </p:nvSpPr>
            <p:spPr bwMode="auto">
              <a:xfrm>
                <a:off x="3000" y="1198"/>
                <a:ext cx="213" cy="161"/>
              </a:xfrm>
              <a:custGeom>
                <a:avLst/>
                <a:gdLst/>
                <a:ahLst/>
                <a:cxnLst>
                  <a:cxn ang="0">
                    <a:pos x="0" y="127"/>
                  </a:cxn>
                  <a:cxn ang="0">
                    <a:pos x="0" y="125"/>
                  </a:cxn>
                  <a:cxn ang="0">
                    <a:pos x="5" y="125"/>
                  </a:cxn>
                  <a:cxn ang="0">
                    <a:pos x="13" y="125"/>
                  </a:cxn>
                  <a:cxn ang="0">
                    <a:pos x="28" y="125"/>
                  </a:cxn>
                  <a:cxn ang="0">
                    <a:pos x="39" y="122"/>
                  </a:cxn>
                  <a:cxn ang="0">
                    <a:pos x="57" y="122"/>
                  </a:cxn>
                  <a:cxn ang="0">
                    <a:pos x="72" y="125"/>
                  </a:cxn>
                  <a:cxn ang="0">
                    <a:pos x="93" y="127"/>
                  </a:cxn>
                  <a:cxn ang="0">
                    <a:pos x="111" y="130"/>
                  </a:cxn>
                  <a:cxn ang="0">
                    <a:pos x="135" y="135"/>
                  </a:cxn>
                  <a:cxn ang="0">
                    <a:pos x="143" y="138"/>
                  </a:cxn>
                  <a:cxn ang="0">
                    <a:pos x="156" y="143"/>
                  </a:cxn>
                  <a:cxn ang="0">
                    <a:pos x="163" y="143"/>
                  </a:cxn>
                  <a:cxn ang="0">
                    <a:pos x="174" y="148"/>
                  </a:cxn>
                  <a:cxn ang="0">
                    <a:pos x="189" y="151"/>
                  </a:cxn>
                  <a:cxn ang="0">
                    <a:pos x="202" y="156"/>
                  </a:cxn>
                  <a:cxn ang="0">
                    <a:pos x="210" y="159"/>
                  </a:cxn>
                  <a:cxn ang="0">
                    <a:pos x="213" y="161"/>
                  </a:cxn>
                  <a:cxn ang="0">
                    <a:pos x="213" y="127"/>
                  </a:cxn>
                  <a:cxn ang="0">
                    <a:pos x="210" y="120"/>
                  </a:cxn>
                  <a:cxn ang="0">
                    <a:pos x="202" y="107"/>
                  </a:cxn>
                  <a:cxn ang="0">
                    <a:pos x="197" y="96"/>
                  </a:cxn>
                  <a:cxn ang="0">
                    <a:pos x="192" y="86"/>
                  </a:cxn>
                  <a:cxn ang="0">
                    <a:pos x="189" y="75"/>
                  </a:cxn>
                  <a:cxn ang="0">
                    <a:pos x="184" y="65"/>
                  </a:cxn>
                  <a:cxn ang="0">
                    <a:pos x="179" y="52"/>
                  </a:cxn>
                  <a:cxn ang="0">
                    <a:pos x="174" y="42"/>
                  </a:cxn>
                  <a:cxn ang="0">
                    <a:pos x="169" y="29"/>
                  </a:cxn>
                  <a:cxn ang="0">
                    <a:pos x="163" y="21"/>
                  </a:cxn>
                  <a:cxn ang="0">
                    <a:pos x="158" y="5"/>
                  </a:cxn>
                  <a:cxn ang="0">
                    <a:pos x="156" y="0"/>
                  </a:cxn>
                  <a:cxn ang="0">
                    <a:pos x="150" y="0"/>
                  </a:cxn>
                  <a:cxn ang="0">
                    <a:pos x="137" y="8"/>
                  </a:cxn>
                  <a:cxn ang="0">
                    <a:pos x="124" y="10"/>
                  </a:cxn>
                  <a:cxn ang="0">
                    <a:pos x="114" y="13"/>
                  </a:cxn>
                  <a:cxn ang="0">
                    <a:pos x="106" y="21"/>
                  </a:cxn>
                  <a:cxn ang="0">
                    <a:pos x="104" y="29"/>
                  </a:cxn>
                  <a:cxn ang="0">
                    <a:pos x="106" y="39"/>
                  </a:cxn>
                  <a:cxn ang="0">
                    <a:pos x="111" y="49"/>
                  </a:cxn>
                  <a:cxn ang="0">
                    <a:pos x="117" y="57"/>
                  </a:cxn>
                  <a:cxn ang="0">
                    <a:pos x="114" y="65"/>
                  </a:cxn>
                  <a:cxn ang="0">
                    <a:pos x="106" y="65"/>
                  </a:cxn>
                  <a:cxn ang="0">
                    <a:pos x="98" y="68"/>
                  </a:cxn>
                  <a:cxn ang="0">
                    <a:pos x="88" y="68"/>
                  </a:cxn>
                  <a:cxn ang="0">
                    <a:pos x="78" y="70"/>
                  </a:cxn>
                  <a:cxn ang="0">
                    <a:pos x="65" y="70"/>
                  </a:cxn>
                  <a:cxn ang="0">
                    <a:pos x="54" y="70"/>
                  </a:cxn>
                  <a:cxn ang="0">
                    <a:pos x="41" y="75"/>
                  </a:cxn>
                  <a:cxn ang="0">
                    <a:pos x="33" y="81"/>
                  </a:cxn>
                  <a:cxn ang="0">
                    <a:pos x="18" y="94"/>
                  </a:cxn>
                  <a:cxn ang="0">
                    <a:pos x="5" y="107"/>
                  </a:cxn>
                  <a:cxn ang="0">
                    <a:pos x="0" y="120"/>
                  </a:cxn>
                  <a:cxn ang="0">
                    <a:pos x="0" y="127"/>
                  </a:cxn>
                  <a:cxn ang="0">
                    <a:pos x="0" y="127"/>
                  </a:cxn>
                </a:cxnLst>
                <a:rect l="0" t="0" r="r" b="b"/>
                <a:pathLst>
                  <a:path w="213" h="161">
                    <a:moveTo>
                      <a:pt x="0" y="127"/>
                    </a:moveTo>
                    <a:lnTo>
                      <a:pt x="0" y="125"/>
                    </a:lnTo>
                    <a:lnTo>
                      <a:pt x="5" y="125"/>
                    </a:lnTo>
                    <a:lnTo>
                      <a:pt x="13" y="125"/>
                    </a:lnTo>
                    <a:lnTo>
                      <a:pt x="28" y="125"/>
                    </a:lnTo>
                    <a:lnTo>
                      <a:pt x="39" y="122"/>
                    </a:lnTo>
                    <a:lnTo>
                      <a:pt x="57" y="122"/>
                    </a:lnTo>
                    <a:lnTo>
                      <a:pt x="72" y="125"/>
                    </a:lnTo>
                    <a:lnTo>
                      <a:pt x="93" y="127"/>
                    </a:lnTo>
                    <a:lnTo>
                      <a:pt x="111" y="130"/>
                    </a:lnTo>
                    <a:lnTo>
                      <a:pt x="135" y="135"/>
                    </a:lnTo>
                    <a:lnTo>
                      <a:pt x="143" y="138"/>
                    </a:lnTo>
                    <a:lnTo>
                      <a:pt x="156" y="143"/>
                    </a:lnTo>
                    <a:lnTo>
                      <a:pt x="163" y="143"/>
                    </a:lnTo>
                    <a:lnTo>
                      <a:pt x="174" y="148"/>
                    </a:lnTo>
                    <a:lnTo>
                      <a:pt x="189" y="151"/>
                    </a:lnTo>
                    <a:lnTo>
                      <a:pt x="202" y="156"/>
                    </a:lnTo>
                    <a:lnTo>
                      <a:pt x="210" y="159"/>
                    </a:lnTo>
                    <a:lnTo>
                      <a:pt x="213" y="161"/>
                    </a:lnTo>
                    <a:lnTo>
                      <a:pt x="213" y="127"/>
                    </a:lnTo>
                    <a:lnTo>
                      <a:pt x="210" y="120"/>
                    </a:lnTo>
                    <a:lnTo>
                      <a:pt x="202" y="107"/>
                    </a:lnTo>
                    <a:lnTo>
                      <a:pt x="197" y="96"/>
                    </a:lnTo>
                    <a:lnTo>
                      <a:pt x="192" y="86"/>
                    </a:lnTo>
                    <a:lnTo>
                      <a:pt x="189" y="75"/>
                    </a:lnTo>
                    <a:lnTo>
                      <a:pt x="184" y="65"/>
                    </a:lnTo>
                    <a:lnTo>
                      <a:pt x="179" y="52"/>
                    </a:lnTo>
                    <a:lnTo>
                      <a:pt x="174" y="42"/>
                    </a:lnTo>
                    <a:lnTo>
                      <a:pt x="169" y="29"/>
                    </a:lnTo>
                    <a:lnTo>
                      <a:pt x="163" y="21"/>
                    </a:lnTo>
                    <a:lnTo>
                      <a:pt x="158" y="5"/>
                    </a:lnTo>
                    <a:lnTo>
                      <a:pt x="156" y="0"/>
                    </a:lnTo>
                    <a:lnTo>
                      <a:pt x="150" y="0"/>
                    </a:lnTo>
                    <a:lnTo>
                      <a:pt x="137" y="8"/>
                    </a:lnTo>
                    <a:lnTo>
                      <a:pt x="124" y="10"/>
                    </a:lnTo>
                    <a:lnTo>
                      <a:pt x="114" y="13"/>
                    </a:lnTo>
                    <a:lnTo>
                      <a:pt x="106" y="21"/>
                    </a:lnTo>
                    <a:lnTo>
                      <a:pt x="104" y="29"/>
                    </a:lnTo>
                    <a:lnTo>
                      <a:pt x="106" y="39"/>
                    </a:lnTo>
                    <a:lnTo>
                      <a:pt x="111" y="49"/>
                    </a:lnTo>
                    <a:lnTo>
                      <a:pt x="117" y="57"/>
                    </a:lnTo>
                    <a:lnTo>
                      <a:pt x="114" y="65"/>
                    </a:lnTo>
                    <a:lnTo>
                      <a:pt x="106" y="65"/>
                    </a:lnTo>
                    <a:lnTo>
                      <a:pt x="98" y="68"/>
                    </a:lnTo>
                    <a:lnTo>
                      <a:pt x="88" y="68"/>
                    </a:lnTo>
                    <a:lnTo>
                      <a:pt x="78" y="70"/>
                    </a:lnTo>
                    <a:lnTo>
                      <a:pt x="65" y="70"/>
                    </a:lnTo>
                    <a:lnTo>
                      <a:pt x="54" y="70"/>
                    </a:lnTo>
                    <a:lnTo>
                      <a:pt x="41" y="75"/>
                    </a:lnTo>
                    <a:lnTo>
                      <a:pt x="33" y="81"/>
                    </a:lnTo>
                    <a:lnTo>
                      <a:pt x="18" y="94"/>
                    </a:lnTo>
                    <a:lnTo>
                      <a:pt x="5" y="107"/>
                    </a:lnTo>
                    <a:lnTo>
                      <a:pt x="0" y="120"/>
                    </a:lnTo>
                    <a:lnTo>
                      <a:pt x="0" y="127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8A8AA8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6" name="Freeform 88"/>
              <p:cNvSpPr>
                <a:spLocks/>
              </p:cNvSpPr>
              <p:nvPr/>
            </p:nvSpPr>
            <p:spPr bwMode="auto">
              <a:xfrm>
                <a:off x="2724" y="1679"/>
                <a:ext cx="460" cy="554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47" y="0"/>
                  </a:cxn>
                  <a:cxn ang="0">
                    <a:pos x="36" y="8"/>
                  </a:cxn>
                  <a:cxn ang="0">
                    <a:pos x="29" y="10"/>
                  </a:cxn>
                  <a:cxn ang="0">
                    <a:pos x="21" y="18"/>
                  </a:cxn>
                  <a:cxn ang="0">
                    <a:pos x="16" y="26"/>
                  </a:cxn>
                  <a:cxn ang="0">
                    <a:pos x="10" y="42"/>
                  </a:cxn>
                  <a:cxn ang="0">
                    <a:pos x="5" y="52"/>
                  </a:cxn>
                  <a:cxn ang="0">
                    <a:pos x="3" y="65"/>
                  </a:cxn>
                  <a:cxn ang="0">
                    <a:pos x="0" y="81"/>
                  </a:cxn>
                  <a:cxn ang="0">
                    <a:pos x="0" y="96"/>
                  </a:cxn>
                  <a:cxn ang="0">
                    <a:pos x="0" y="104"/>
                  </a:cxn>
                  <a:cxn ang="0">
                    <a:pos x="0" y="117"/>
                  </a:cxn>
                  <a:cxn ang="0">
                    <a:pos x="0" y="125"/>
                  </a:cxn>
                  <a:cxn ang="0">
                    <a:pos x="3" y="127"/>
                  </a:cxn>
                  <a:cxn ang="0">
                    <a:pos x="3" y="130"/>
                  </a:cxn>
                  <a:cxn ang="0">
                    <a:pos x="5" y="143"/>
                  </a:cxn>
                  <a:cxn ang="0">
                    <a:pos x="5" y="151"/>
                  </a:cxn>
                  <a:cxn ang="0">
                    <a:pos x="10" y="164"/>
                  </a:cxn>
                  <a:cxn ang="0">
                    <a:pos x="13" y="177"/>
                  </a:cxn>
                  <a:cxn ang="0">
                    <a:pos x="16" y="198"/>
                  </a:cxn>
                  <a:cxn ang="0">
                    <a:pos x="18" y="213"/>
                  </a:cxn>
                  <a:cxn ang="0">
                    <a:pos x="18" y="234"/>
                  </a:cxn>
                  <a:cxn ang="0">
                    <a:pos x="21" y="252"/>
                  </a:cxn>
                  <a:cxn ang="0">
                    <a:pos x="26" y="273"/>
                  </a:cxn>
                  <a:cxn ang="0">
                    <a:pos x="26" y="289"/>
                  </a:cxn>
                  <a:cxn ang="0">
                    <a:pos x="29" y="304"/>
                  </a:cxn>
                  <a:cxn ang="0">
                    <a:pos x="29" y="312"/>
                  </a:cxn>
                  <a:cxn ang="0">
                    <a:pos x="31" y="317"/>
                  </a:cxn>
                  <a:cxn ang="0">
                    <a:pos x="31" y="320"/>
                  </a:cxn>
                  <a:cxn ang="0">
                    <a:pos x="39" y="335"/>
                  </a:cxn>
                  <a:cxn ang="0">
                    <a:pos x="42" y="343"/>
                  </a:cxn>
                  <a:cxn ang="0">
                    <a:pos x="49" y="356"/>
                  </a:cxn>
                  <a:cxn ang="0">
                    <a:pos x="60" y="369"/>
                  </a:cxn>
                  <a:cxn ang="0">
                    <a:pos x="73" y="385"/>
                  </a:cxn>
                  <a:cxn ang="0">
                    <a:pos x="83" y="398"/>
                  </a:cxn>
                  <a:cxn ang="0">
                    <a:pos x="99" y="413"/>
                  </a:cxn>
                  <a:cxn ang="0">
                    <a:pos x="114" y="429"/>
                  </a:cxn>
                  <a:cxn ang="0">
                    <a:pos x="130" y="445"/>
                  </a:cxn>
                  <a:cxn ang="0">
                    <a:pos x="140" y="455"/>
                  </a:cxn>
                  <a:cxn ang="0">
                    <a:pos x="153" y="465"/>
                  </a:cxn>
                  <a:cxn ang="0">
                    <a:pos x="161" y="471"/>
                  </a:cxn>
                  <a:cxn ang="0">
                    <a:pos x="164" y="476"/>
                  </a:cxn>
                  <a:cxn ang="0">
                    <a:pos x="260" y="551"/>
                  </a:cxn>
                  <a:cxn ang="0">
                    <a:pos x="442" y="554"/>
                  </a:cxn>
                  <a:cxn ang="0">
                    <a:pos x="460" y="403"/>
                  </a:cxn>
                  <a:cxn ang="0">
                    <a:pos x="325" y="291"/>
                  </a:cxn>
                  <a:cxn ang="0">
                    <a:pos x="255" y="205"/>
                  </a:cxn>
                  <a:cxn ang="0">
                    <a:pos x="117" y="18"/>
                  </a:cxn>
                  <a:cxn ang="0">
                    <a:pos x="55" y="0"/>
                  </a:cxn>
                  <a:cxn ang="0">
                    <a:pos x="55" y="0"/>
                  </a:cxn>
                </a:cxnLst>
                <a:rect l="0" t="0" r="r" b="b"/>
                <a:pathLst>
                  <a:path w="460" h="554">
                    <a:moveTo>
                      <a:pt x="55" y="0"/>
                    </a:moveTo>
                    <a:lnTo>
                      <a:pt x="47" y="0"/>
                    </a:lnTo>
                    <a:lnTo>
                      <a:pt x="36" y="8"/>
                    </a:lnTo>
                    <a:lnTo>
                      <a:pt x="29" y="10"/>
                    </a:lnTo>
                    <a:lnTo>
                      <a:pt x="21" y="18"/>
                    </a:lnTo>
                    <a:lnTo>
                      <a:pt x="16" y="26"/>
                    </a:lnTo>
                    <a:lnTo>
                      <a:pt x="10" y="42"/>
                    </a:lnTo>
                    <a:lnTo>
                      <a:pt x="5" y="52"/>
                    </a:lnTo>
                    <a:lnTo>
                      <a:pt x="3" y="65"/>
                    </a:lnTo>
                    <a:lnTo>
                      <a:pt x="0" y="81"/>
                    </a:lnTo>
                    <a:lnTo>
                      <a:pt x="0" y="96"/>
                    </a:lnTo>
                    <a:lnTo>
                      <a:pt x="0" y="104"/>
                    </a:lnTo>
                    <a:lnTo>
                      <a:pt x="0" y="117"/>
                    </a:lnTo>
                    <a:lnTo>
                      <a:pt x="0" y="125"/>
                    </a:lnTo>
                    <a:lnTo>
                      <a:pt x="3" y="127"/>
                    </a:lnTo>
                    <a:lnTo>
                      <a:pt x="3" y="130"/>
                    </a:lnTo>
                    <a:lnTo>
                      <a:pt x="5" y="143"/>
                    </a:lnTo>
                    <a:lnTo>
                      <a:pt x="5" y="151"/>
                    </a:lnTo>
                    <a:lnTo>
                      <a:pt x="10" y="164"/>
                    </a:lnTo>
                    <a:lnTo>
                      <a:pt x="13" y="177"/>
                    </a:lnTo>
                    <a:lnTo>
                      <a:pt x="16" y="198"/>
                    </a:lnTo>
                    <a:lnTo>
                      <a:pt x="18" y="213"/>
                    </a:lnTo>
                    <a:lnTo>
                      <a:pt x="18" y="234"/>
                    </a:lnTo>
                    <a:lnTo>
                      <a:pt x="21" y="252"/>
                    </a:lnTo>
                    <a:lnTo>
                      <a:pt x="26" y="273"/>
                    </a:lnTo>
                    <a:lnTo>
                      <a:pt x="26" y="289"/>
                    </a:lnTo>
                    <a:lnTo>
                      <a:pt x="29" y="304"/>
                    </a:lnTo>
                    <a:lnTo>
                      <a:pt x="29" y="312"/>
                    </a:lnTo>
                    <a:lnTo>
                      <a:pt x="31" y="317"/>
                    </a:lnTo>
                    <a:lnTo>
                      <a:pt x="31" y="320"/>
                    </a:lnTo>
                    <a:lnTo>
                      <a:pt x="39" y="335"/>
                    </a:lnTo>
                    <a:lnTo>
                      <a:pt x="42" y="343"/>
                    </a:lnTo>
                    <a:lnTo>
                      <a:pt x="49" y="356"/>
                    </a:lnTo>
                    <a:lnTo>
                      <a:pt x="60" y="369"/>
                    </a:lnTo>
                    <a:lnTo>
                      <a:pt x="73" y="385"/>
                    </a:lnTo>
                    <a:lnTo>
                      <a:pt x="83" y="398"/>
                    </a:lnTo>
                    <a:lnTo>
                      <a:pt x="99" y="413"/>
                    </a:lnTo>
                    <a:lnTo>
                      <a:pt x="114" y="429"/>
                    </a:lnTo>
                    <a:lnTo>
                      <a:pt x="130" y="445"/>
                    </a:lnTo>
                    <a:lnTo>
                      <a:pt x="140" y="455"/>
                    </a:lnTo>
                    <a:lnTo>
                      <a:pt x="153" y="465"/>
                    </a:lnTo>
                    <a:lnTo>
                      <a:pt x="161" y="471"/>
                    </a:lnTo>
                    <a:lnTo>
                      <a:pt x="164" y="476"/>
                    </a:lnTo>
                    <a:lnTo>
                      <a:pt x="260" y="551"/>
                    </a:lnTo>
                    <a:lnTo>
                      <a:pt x="442" y="554"/>
                    </a:lnTo>
                    <a:lnTo>
                      <a:pt x="460" y="403"/>
                    </a:lnTo>
                    <a:lnTo>
                      <a:pt x="325" y="291"/>
                    </a:lnTo>
                    <a:lnTo>
                      <a:pt x="255" y="205"/>
                    </a:lnTo>
                    <a:lnTo>
                      <a:pt x="117" y="18"/>
                    </a:lnTo>
                    <a:lnTo>
                      <a:pt x="55" y="0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D4EBD4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7" name="Freeform 89"/>
              <p:cNvSpPr>
                <a:spLocks/>
              </p:cNvSpPr>
              <p:nvPr/>
            </p:nvSpPr>
            <p:spPr bwMode="auto">
              <a:xfrm>
                <a:off x="2750" y="1671"/>
                <a:ext cx="478" cy="627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78" y="5"/>
                  </a:cxn>
                  <a:cxn ang="0">
                    <a:pos x="130" y="34"/>
                  </a:cxn>
                  <a:cxn ang="0">
                    <a:pos x="177" y="83"/>
                  </a:cxn>
                  <a:cxn ang="0">
                    <a:pos x="208" y="128"/>
                  </a:cxn>
                  <a:cxn ang="0">
                    <a:pos x="281" y="265"/>
                  </a:cxn>
                  <a:cxn ang="0">
                    <a:pos x="341" y="627"/>
                  </a:cxn>
                  <a:cxn ang="0">
                    <a:pos x="70" y="408"/>
                  </a:cxn>
                  <a:cxn ang="0">
                    <a:pos x="81" y="406"/>
                  </a:cxn>
                  <a:cxn ang="0">
                    <a:pos x="122" y="424"/>
                  </a:cxn>
                  <a:cxn ang="0">
                    <a:pos x="156" y="442"/>
                  </a:cxn>
                  <a:cxn ang="0">
                    <a:pos x="177" y="455"/>
                  </a:cxn>
                  <a:cxn ang="0">
                    <a:pos x="166" y="481"/>
                  </a:cxn>
                  <a:cxn ang="0">
                    <a:pos x="203" y="518"/>
                  </a:cxn>
                  <a:cxn ang="0">
                    <a:pos x="239" y="541"/>
                  </a:cxn>
                  <a:cxn ang="0">
                    <a:pos x="270" y="551"/>
                  </a:cxn>
                  <a:cxn ang="0">
                    <a:pos x="307" y="551"/>
                  </a:cxn>
                  <a:cxn ang="0">
                    <a:pos x="338" y="546"/>
                  </a:cxn>
                  <a:cxn ang="0">
                    <a:pos x="380" y="533"/>
                  </a:cxn>
                  <a:cxn ang="0">
                    <a:pos x="387" y="528"/>
                  </a:cxn>
                  <a:cxn ang="0">
                    <a:pos x="354" y="515"/>
                  </a:cxn>
                  <a:cxn ang="0">
                    <a:pos x="320" y="502"/>
                  </a:cxn>
                  <a:cxn ang="0">
                    <a:pos x="286" y="492"/>
                  </a:cxn>
                  <a:cxn ang="0">
                    <a:pos x="265" y="484"/>
                  </a:cxn>
                  <a:cxn ang="0">
                    <a:pos x="294" y="471"/>
                  </a:cxn>
                  <a:cxn ang="0">
                    <a:pos x="335" y="455"/>
                  </a:cxn>
                  <a:cxn ang="0">
                    <a:pos x="385" y="445"/>
                  </a:cxn>
                  <a:cxn ang="0">
                    <a:pos x="413" y="440"/>
                  </a:cxn>
                  <a:cxn ang="0">
                    <a:pos x="413" y="429"/>
                  </a:cxn>
                  <a:cxn ang="0">
                    <a:pos x="390" y="393"/>
                  </a:cxn>
                  <a:cxn ang="0">
                    <a:pos x="354" y="356"/>
                  </a:cxn>
                  <a:cxn ang="0">
                    <a:pos x="299" y="330"/>
                  </a:cxn>
                  <a:cxn ang="0">
                    <a:pos x="244" y="312"/>
                  </a:cxn>
                  <a:cxn ang="0">
                    <a:pos x="187" y="297"/>
                  </a:cxn>
                  <a:cxn ang="0">
                    <a:pos x="146" y="284"/>
                  </a:cxn>
                  <a:cxn ang="0">
                    <a:pos x="122" y="271"/>
                  </a:cxn>
                  <a:cxn ang="0">
                    <a:pos x="200" y="239"/>
                  </a:cxn>
                  <a:cxn ang="0">
                    <a:pos x="179" y="195"/>
                  </a:cxn>
                  <a:cxn ang="0">
                    <a:pos x="151" y="148"/>
                  </a:cxn>
                  <a:cxn ang="0">
                    <a:pos x="114" y="115"/>
                  </a:cxn>
                  <a:cxn ang="0">
                    <a:pos x="86" y="102"/>
                  </a:cxn>
                  <a:cxn ang="0">
                    <a:pos x="78" y="50"/>
                  </a:cxn>
                  <a:cxn ang="0">
                    <a:pos x="31" y="37"/>
                  </a:cxn>
                  <a:cxn ang="0">
                    <a:pos x="0" y="37"/>
                  </a:cxn>
                </a:cxnLst>
                <a:rect l="0" t="0" r="r" b="b"/>
                <a:pathLst>
                  <a:path w="478" h="627">
                    <a:moveTo>
                      <a:pt x="29" y="3"/>
                    </a:moveTo>
                    <a:lnTo>
                      <a:pt x="29" y="0"/>
                    </a:lnTo>
                    <a:lnTo>
                      <a:pt x="36" y="0"/>
                    </a:lnTo>
                    <a:lnTo>
                      <a:pt x="47" y="0"/>
                    </a:lnTo>
                    <a:lnTo>
                      <a:pt x="62" y="5"/>
                    </a:lnTo>
                    <a:lnTo>
                      <a:pt x="78" y="5"/>
                    </a:lnTo>
                    <a:lnTo>
                      <a:pt x="94" y="13"/>
                    </a:lnTo>
                    <a:lnTo>
                      <a:pt x="112" y="18"/>
                    </a:lnTo>
                    <a:lnTo>
                      <a:pt x="130" y="34"/>
                    </a:lnTo>
                    <a:lnTo>
                      <a:pt x="146" y="50"/>
                    </a:lnTo>
                    <a:lnTo>
                      <a:pt x="164" y="65"/>
                    </a:lnTo>
                    <a:lnTo>
                      <a:pt x="177" y="83"/>
                    </a:lnTo>
                    <a:lnTo>
                      <a:pt x="190" y="102"/>
                    </a:lnTo>
                    <a:lnTo>
                      <a:pt x="200" y="115"/>
                    </a:lnTo>
                    <a:lnTo>
                      <a:pt x="208" y="128"/>
                    </a:lnTo>
                    <a:lnTo>
                      <a:pt x="213" y="138"/>
                    </a:lnTo>
                    <a:lnTo>
                      <a:pt x="216" y="141"/>
                    </a:lnTo>
                    <a:lnTo>
                      <a:pt x="281" y="265"/>
                    </a:lnTo>
                    <a:lnTo>
                      <a:pt x="463" y="385"/>
                    </a:lnTo>
                    <a:lnTo>
                      <a:pt x="478" y="577"/>
                    </a:lnTo>
                    <a:lnTo>
                      <a:pt x="341" y="627"/>
                    </a:lnTo>
                    <a:lnTo>
                      <a:pt x="216" y="585"/>
                    </a:lnTo>
                    <a:lnTo>
                      <a:pt x="122" y="484"/>
                    </a:lnTo>
                    <a:lnTo>
                      <a:pt x="70" y="408"/>
                    </a:lnTo>
                    <a:lnTo>
                      <a:pt x="70" y="406"/>
                    </a:lnTo>
                    <a:lnTo>
                      <a:pt x="73" y="406"/>
                    </a:lnTo>
                    <a:lnTo>
                      <a:pt x="81" y="406"/>
                    </a:lnTo>
                    <a:lnTo>
                      <a:pt x="99" y="414"/>
                    </a:lnTo>
                    <a:lnTo>
                      <a:pt x="107" y="419"/>
                    </a:lnTo>
                    <a:lnTo>
                      <a:pt x="122" y="424"/>
                    </a:lnTo>
                    <a:lnTo>
                      <a:pt x="133" y="429"/>
                    </a:lnTo>
                    <a:lnTo>
                      <a:pt x="146" y="437"/>
                    </a:lnTo>
                    <a:lnTo>
                      <a:pt x="156" y="442"/>
                    </a:lnTo>
                    <a:lnTo>
                      <a:pt x="166" y="447"/>
                    </a:lnTo>
                    <a:lnTo>
                      <a:pt x="172" y="453"/>
                    </a:lnTo>
                    <a:lnTo>
                      <a:pt x="177" y="455"/>
                    </a:lnTo>
                    <a:lnTo>
                      <a:pt x="159" y="471"/>
                    </a:lnTo>
                    <a:lnTo>
                      <a:pt x="159" y="473"/>
                    </a:lnTo>
                    <a:lnTo>
                      <a:pt x="166" y="481"/>
                    </a:lnTo>
                    <a:lnTo>
                      <a:pt x="174" y="492"/>
                    </a:lnTo>
                    <a:lnTo>
                      <a:pt x="187" y="505"/>
                    </a:lnTo>
                    <a:lnTo>
                      <a:pt x="203" y="518"/>
                    </a:lnTo>
                    <a:lnTo>
                      <a:pt x="221" y="531"/>
                    </a:lnTo>
                    <a:lnTo>
                      <a:pt x="229" y="536"/>
                    </a:lnTo>
                    <a:lnTo>
                      <a:pt x="239" y="541"/>
                    </a:lnTo>
                    <a:lnTo>
                      <a:pt x="250" y="546"/>
                    </a:lnTo>
                    <a:lnTo>
                      <a:pt x="263" y="551"/>
                    </a:lnTo>
                    <a:lnTo>
                      <a:pt x="270" y="551"/>
                    </a:lnTo>
                    <a:lnTo>
                      <a:pt x="283" y="551"/>
                    </a:lnTo>
                    <a:lnTo>
                      <a:pt x="294" y="551"/>
                    </a:lnTo>
                    <a:lnTo>
                      <a:pt x="307" y="551"/>
                    </a:lnTo>
                    <a:lnTo>
                      <a:pt x="315" y="549"/>
                    </a:lnTo>
                    <a:lnTo>
                      <a:pt x="328" y="549"/>
                    </a:lnTo>
                    <a:lnTo>
                      <a:pt x="338" y="546"/>
                    </a:lnTo>
                    <a:lnTo>
                      <a:pt x="348" y="546"/>
                    </a:lnTo>
                    <a:lnTo>
                      <a:pt x="364" y="541"/>
                    </a:lnTo>
                    <a:lnTo>
                      <a:pt x="380" y="533"/>
                    </a:lnTo>
                    <a:lnTo>
                      <a:pt x="390" y="531"/>
                    </a:lnTo>
                    <a:lnTo>
                      <a:pt x="393" y="531"/>
                    </a:lnTo>
                    <a:lnTo>
                      <a:pt x="387" y="528"/>
                    </a:lnTo>
                    <a:lnTo>
                      <a:pt x="374" y="523"/>
                    </a:lnTo>
                    <a:lnTo>
                      <a:pt x="361" y="520"/>
                    </a:lnTo>
                    <a:lnTo>
                      <a:pt x="354" y="515"/>
                    </a:lnTo>
                    <a:lnTo>
                      <a:pt x="341" y="512"/>
                    </a:lnTo>
                    <a:lnTo>
                      <a:pt x="333" y="507"/>
                    </a:lnTo>
                    <a:lnTo>
                      <a:pt x="320" y="502"/>
                    </a:lnTo>
                    <a:lnTo>
                      <a:pt x="307" y="499"/>
                    </a:lnTo>
                    <a:lnTo>
                      <a:pt x="296" y="494"/>
                    </a:lnTo>
                    <a:lnTo>
                      <a:pt x="286" y="492"/>
                    </a:lnTo>
                    <a:lnTo>
                      <a:pt x="270" y="489"/>
                    </a:lnTo>
                    <a:lnTo>
                      <a:pt x="263" y="489"/>
                    </a:lnTo>
                    <a:lnTo>
                      <a:pt x="265" y="484"/>
                    </a:lnTo>
                    <a:lnTo>
                      <a:pt x="278" y="479"/>
                    </a:lnTo>
                    <a:lnTo>
                      <a:pt x="283" y="473"/>
                    </a:lnTo>
                    <a:lnTo>
                      <a:pt x="294" y="471"/>
                    </a:lnTo>
                    <a:lnTo>
                      <a:pt x="307" y="466"/>
                    </a:lnTo>
                    <a:lnTo>
                      <a:pt x="320" y="463"/>
                    </a:lnTo>
                    <a:lnTo>
                      <a:pt x="335" y="455"/>
                    </a:lnTo>
                    <a:lnTo>
                      <a:pt x="351" y="453"/>
                    </a:lnTo>
                    <a:lnTo>
                      <a:pt x="367" y="447"/>
                    </a:lnTo>
                    <a:lnTo>
                      <a:pt x="385" y="445"/>
                    </a:lnTo>
                    <a:lnTo>
                      <a:pt x="395" y="440"/>
                    </a:lnTo>
                    <a:lnTo>
                      <a:pt x="406" y="440"/>
                    </a:lnTo>
                    <a:lnTo>
                      <a:pt x="413" y="440"/>
                    </a:lnTo>
                    <a:lnTo>
                      <a:pt x="419" y="440"/>
                    </a:lnTo>
                    <a:lnTo>
                      <a:pt x="416" y="434"/>
                    </a:lnTo>
                    <a:lnTo>
                      <a:pt x="413" y="429"/>
                    </a:lnTo>
                    <a:lnTo>
                      <a:pt x="406" y="419"/>
                    </a:lnTo>
                    <a:lnTo>
                      <a:pt x="400" y="408"/>
                    </a:lnTo>
                    <a:lnTo>
                      <a:pt x="390" y="393"/>
                    </a:lnTo>
                    <a:lnTo>
                      <a:pt x="380" y="382"/>
                    </a:lnTo>
                    <a:lnTo>
                      <a:pt x="367" y="369"/>
                    </a:lnTo>
                    <a:lnTo>
                      <a:pt x="354" y="356"/>
                    </a:lnTo>
                    <a:lnTo>
                      <a:pt x="335" y="346"/>
                    </a:lnTo>
                    <a:lnTo>
                      <a:pt x="320" y="338"/>
                    </a:lnTo>
                    <a:lnTo>
                      <a:pt x="299" y="330"/>
                    </a:lnTo>
                    <a:lnTo>
                      <a:pt x="283" y="325"/>
                    </a:lnTo>
                    <a:lnTo>
                      <a:pt x="263" y="320"/>
                    </a:lnTo>
                    <a:lnTo>
                      <a:pt x="244" y="312"/>
                    </a:lnTo>
                    <a:lnTo>
                      <a:pt x="224" y="310"/>
                    </a:lnTo>
                    <a:lnTo>
                      <a:pt x="205" y="304"/>
                    </a:lnTo>
                    <a:lnTo>
                      <a:pt x="187" y="297"/>
                    </a:lnTo>
                    <a:lnTo>
                      <a:pt x="172" y="291"/>
                    </a:lnTo>
                    <a:lnTo>
                      <a:pt x="156" y="286"/>
                    </a:lnTo>
                    <a:lnTo>
                      <a:pt x="146" y="284"/>
                    </a:lnTo>
                    <a:lnTo>
                      <a:pt x="135" y="276"/>
                    </a:lnTo>
                    <a:lnTo>
                      <a:pt x="127" y="273"/>
                    </a:lnTo>
                    <a:lnTo>
                      <a:pt x="122" y="271"/>
                    </a:lnTo>
                    <a:lnTo>
                      <a:pt x="205" y="250"/>
                    </a:lnTo>
                    <a:lnTo>
                      <a:pt x="205" y="247"/>
                    </a:lnTo>
                    <a:lnTo>
                      <a:pt x="200" y="239"/>
                    </a:lnTo>
                    <a:lnTo>
                      <a:pt x="195" y="226"/>
                    </a:lnTo>
                    <a:lnTo>
                      <a:pt x="190" y="213"/>
                    </a:lnTo>
                    <a:lnTo>
                      <a:pt x="179" y="195"/>
                    </a:lnTo>
                    <a:lnTo>
                      <a:pt x="172" y="177"/>
                    </a:lnTo>
                    <a:lnTo>
                      <a:pt x="159" y="161"/>
                    </a:lnTo>
                    <a:lnTo>
                      <a:pt x="151" y="148"/>
                    </a:lnTo>
                    <a:lnTo>
                      <a:pt x="138" y="133"/>
                    </a:lnTo>
                    <a:lnTo>
                      <a:pt x="127" y="122"/>
                    </a:lnTo>
                    <a:lnTo>
                      <a:pt x="114" y="115"/>
                    </a:lnTo>
                    <a:lnTo>
                      <a:pt x="107" y="109"/>
                    </a:lnTo>
                    <a:lnTo>
                      <a:pt x="88" y="102"/>
                    </a:lnTo>
                    <a:lnTo>
                      <a:pt x="86" y="102"/>
                    </a:lnTo>
                    <a:lnTo>
                      <a:pt x="91" y="55"/>
                    </a:lnTo>
                    <a:lnTo>
                      <a:pt x="88" y="50"/>
                    </a:lnTo>
                    <a:lnTo>
                      <a:pt x="78" y="50"/>
                    </a:lnTo>
                    <a:lnTo>
                      <a:pt x="65" y="44"/>
                    </a:lnTo>
                    <a:lnTo>
                      <a:pt x="49" y="42"/>
                    </a:lnTo>
                    <a:lnTo>
                      <a:pt x="31" y="37"/>
                    </a:lnTo>
                    <a:lnTo>
                      <a:pt x="16" y="37"/>
                    </a:lnTo>
                    <a:lnTo>
                      <a:pt x="5" y="37"/>
                    </a:lnTo>
                    <a:lnTo>
                      <a:pt x="0" y="37"/>
                    </a:lnTo>
                    <a:lnTo>
                      <a:pt x="29" y="3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B0C2B0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8" name="Freeform 90"/>
              <p:cNvSpPr>
                <a:spLocks/>
              </p:cNvSpPr>
              <p:nvPr/>
            </p:nvSpPr>
            <p:spPr bwMode="auto">
              <a:xfrm>
                <a:off x="3135" y="2051"/>
                <a:ext cx="244" cy="236"/>
              </a:xfrm>
              <a:custGeom>
                <a:avLst/>
                <a:gdLst/>
                <a:ahLst/>
                <a:cxnLst>
                  <a:cxn ang="0">
                    <a:pos x="244" y="83"/>
                  </a:cxn>
                  <a:cxn ang="0">
                    <a:pos x="226" y="57"/>
                  </a:cxn>
                  <a:cxn ang="0">
                    <a:pos x="218" y="54"/>
                  </a:cxn>
                  <a:cxn ang="0">
                    <a:pos x="205" y="54"/>
                  </a:cxn>
                  <a:cxn ang="0">
                    <a:pos x="197" y="54"/>
                  </a:cxn>
                  <a:cxn ang="0">
                    <a:pos x="187" y="52"/>
                  </a:cxn>
                  <a:cxn ang="0">
                    <a:pos x="176" y="47"/>
                  </a:cxn>
                  <a:cxn ang="0">
                    <a:pos x="163" y="47"/>
                  </a:cxn>
                  <a:cxn ang="0">
                    <a:pos x="148" y="39"/>
                  </a:cxn>
                  <a:cxn ang="0">
                    <a:pos x="137" y="34"/>
                  </a:cxn>
                  <a:cxn ang="0">
                    <a:pos x="124" y="26"/>
                  </a:cxn>
                  <a:cxn ang="0">
                    <a:pos x="111" y="18"/>
                  </a:cxn>
                  <a:cxn ang="0">
                    <a:pos x="101" y="10"/>
                  </a:cxn>
                  <a:cxn ang="0">
                    <a:pos x="93" y="5"/>
                  </a:cxn>
                  <a:cxn ang="0">
                    <a:pos x="88" y="0"/>
                  </a:cxn>
                  <a:cxn ang="0">
                    <a:pos x="86" y="0"/>
                  </a:cxn>
                  <a:cxn ang="0">
                    <a:pos x="78" y="2"/>
                  </a:cxn>
                  <a:cxn ang="0">
                    <a:pos x="67" y="5"/>
                  </a:cxn>
                  <a:cxn ang="0">
                    <a:pos x="57" y="13"/>
                  </a:cxn>
                  <a:cxn ang="0">
                    <a:pos x="44" y="21"/>
                  </a:cxn>
                  <a:cxn ang="0">
                    <a:pos x="34" y="34"/>
                  </a:cxn>
                  <a:cxn ang="0">
                    <a:pos x="21" y="47"/>
                  </a:cxn>
                  <a:cxn ang="0">
                    <a:pos x="13" y="62"/>
                  </a:cxn>
                  <a:cxn ang="0">
                    <a:pos x="8" y="80"/>
                  </a:cxn>
                  <a:cxn ang="0">
                    <a:pos x="2" y="99"/>
                  </a:cxn>
                  <a:cxn ang="0">
                    <a:pos x="0" y="119"/>
                  </a:cxn>
                  <a:cxn ang="0">
                    <a:pos x="2" y="140"/>
                  </a:cxn>
                  <a:cxn ang="0">
                    <a:pos x="2" y="153"/>
                  </a:cxn>
                  <a:cxn ang="0">
                    <a:pos x="5" y="169"/>
                  </a:cxn>
                  <a:cxn ang="0">
                    <a:pos x="8" y="179"/>
                  </a:cxn>
                  <a:cxn ang="0">
                    <a:pos x="8" y="182"/>
                  </a:cxn>
                  <a:cxn ang="0">
                    <a:pos x="54" y="236"/>
                  </a:cxn>
                  <a:cxn ang="0">
                    <a:pos x="210" y="179"/>
                  </a:cxn>
                  <a:cxn ang="0">
                    <a:pos x="244" y="83"/>
                  </a:cxn>
                  <a:cxn ang="0">
                    <a:pos x="244" y="83"/>
                  </a:cxn>
                </a:cxnLst>
                <a:rect l="0" t="0" r="r" b="b"/>
                <a:pathLst>
                  <a:path w="244" h="236">
                    <a:moveTo>
                      <a:pt x="244" y="83"/>
                    </a:moveTo>
                    <a:lnTo>
                      <a:pt x="226" y="57"/>
                    </a:lnTo>
                    <a:lnTo>
                      <a:pt x="218" y="54"/>
                    </a:lnTo>
                    <a:lnTo>
                      <a:pt x="205" y="54"/>
                    </a:lnTo>
                    <a:lnTo>
                      <a:pt x="197" y="54"/>
                    </a:lnTo>
                    <a:lnTo>
                      <a:pt x="187" y="52"/>
                    </a:lnTo>
                    <a:lnTo>
                      <a:pt x="176" y="47"/>
                    </a:lnTo>
                    <a:lnTo>
                      <a:pt x="163" y="47"/>
                    </a:lnTo>
                    <a:lnTo>
                      <a:pt x="148" y="39"/>
                    </a:lnTo>
                    <a:lnTo>
                      <a:pt x="137" y="34"/>
                    </a:lnTo>
                    <a:lnTo>
                      <a:pt x="124" y="26"/>
                    </a:lnTo>
                    <a:lnTo>
                      <a:pt x="111" y="18"/>
                    </a:lnTo>
                    <a:lnTo>
                      <a:pt x="101" y="10"/>
                    </a:lnTo>
                    <a:lnTo>
                      <a:pt x="93" y="5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67" y="5"/>
                    </a:lnTo>
                    <a:lnTo>
                      <a:pt x="57" y="13"/>
                    </a:lnTo>
                    <a:lnTo>
                      <a:pt x="44" y="21"/>
                    </a:lnTo>
                    <a:lnTo>
                      <a:pt x="34" y="34"/>
                    </a:lnTo>
                    <a:lnTo>
                      <a:pt x="21" y="47"/>
                    </a:lnTo>
                    <a:lnTo>
                      <a:pt x="13" y="62"/>
                    </a:lnTo>
                    <a:lnTo>
                      <a:pt x="8" y="80"/>
                    </a:lnTo>
                    <a:lnTo>
                      <a:pt x="2" y="99"/>
                    </a:lnTo>
                    <a:lnTo>
                      <a:pt x="0" y="119"/>
                    </a:lnTo>
                    <a:lnTo>
                      <a:pt x="2" y="140"/>
                    </a:lnTo>
                    <a:lnTo>
                      <a:pt x="2" y="153"/>
                    </a:lnTo>
                    <a:lnTo>
                      <a:pt x="5" y="169"/>
                    </a:lnTo>
                    <a:lnTo>
                      <a:pt x="8" y="179"/>
                    </a:lnTo>
                    <a:lnTo>
                      <a:pt x="8" y="182"/>
                    </a:lnTo>
                    <a:lnTo>
                      <a:pt x="54" y="236"/>
                    </a:lnTo>
                    <a:lnTo>
                      <a:pt x="210" y="179"/>
                    </a:lnTo>
                    <a:lnTo>
                      <a:pt x="244" y="83"/>
                    </a:lnTo>
                    <a:lnTo>
                      <a:pt x="244" y="83"/>
                    </a:lnTo>
                    <a:close/>
                  </a:path>
                </a:pathLst>
              </a:custGeom>
              <a:solidFill>
                <a:srgbClr val="D4EBD4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9" name="Freeform 91"/>
              <p:cNvSpPr>
                <a:spLocks/>
              </p:cNvSpPr>
              <p:nvPr/>
            </p:nvSpPr>
            <p:spPr bwMode="auto">
              <a:xfrm>
                <a:off x="3143" y="2131"/>
                <a:ext cx="226" cy="182"/>
              </a:xfrm>
              <a:custGeom>
                <a:avLst/>
                <a:gdLst/>
                <a:ahLst/>
                <a:cxnLst>
                  <a:cxn ang="0">
                    <a:pos x="226" y="117"/>
                  </a:cxn>
                  <a:cxn ang="0">
                    <a:pos x="218" y="11"/>
                  </a:cxn>
                  <a:cxn ang="0">
                    <a:pos x="210" y="8"/>
                  </a:cxn>
                  <a:cxn ang="0">
                    <a:pos x="200" y="3"/>
                  </a:cxn>
                  <a:cxn ang="0">
                    <a:pos x="184" y="0"/>
                  </a:cxn>
                  <a:cxn ang="0">
                    <a:pos x="171" y="11"/>
                  </a:cxn>
                  <a:cxn ang="0">
                    <a:pos x="163" y="21"/>
                  </a:cxn>
                  <a:cxn ang="0">
                    <a:pos x="158" y="34"/>
                  </a:cxn>
                  <a:cxn ang="0">
                    <a:pos x="155" y="47"/>
                  </a:cxn>
                  <a:cxn ang="0">
                    <a:pos x="153" y="63"/>
                  </a:cxn>
                  <a:cxn ang="0">
                    <a:pos x="148" y="73"/>
                  </a:cxn>
                  <a:cxn ang="0">
                    <a:pos x="148" y="89"/>
                  </a:cxn>
                  <a:cxn ang="0">
                    <a:pos x="148" y="97"/>
                  </a:cxn>
                  <a:cxn ang="0">
                    <a:pos x="148" y="99"/>
                  </a:cxn>
                  <a:cxn ang="0">
                    <a:pos x="145" y="99"/>
                  </a:cxn>
                  <a:cxn ang="0">
                    <a:pos x="140" y="102"/>
                  </a:cxn>
                  <a:cxn ang="0">
                    <a:pos x="132" y="107"/>
                  </a:cxn>
                  <a:cxn ang="0">
                    <a:pos x="124" y="112"/>
                  </a:cxn>
                  <a:cxn ang="0">
                    <a:pos x="111" y="117"/>
                  </a:cxn>
                  <a:cxn ang="0">
                    <a:pos x="98" y="123"/>
                  </a:cxn>
                  <a:cxn ang="0">
                    <a:pos x="85" y="128"/>
                  </a:cxn>
                  <a:cxn ang="0">
                    <a:pos x="75" y="130"/>
                  </a:cxn>
                  <a:cxn ang="0">
                    <a:pos x="59" y="130"/>
                  </a:cxn>
                  <a:cxn ang="0">
                    <a:pos x="46" y="125"/>
                  </a:cxn>
                  <a:cxn ang="0">
                    <a:pos x="33" y="120"/>
                  </a:cxn>
                  <a:cxn ang="0">
                    <a:pos x="23" y="117"/>
                  </a:cxn>
                  <a:cxn ang="0">
                    <a:pos x="13" y="110"/>
                  </a:cxn>
                  <a:cxn ang="0">
                    <a:pos x="5" y="107"/>
                  </a:cxn>
                  <a:cxn ang="0">
                    <a:pos x="0" y="102"/>
                  </a:cxn>
                  <a:cxn ang="0">
                    <a:pos x="46" y="182"/>
                  </a:cxn>
                  <a:cxn ang="0">
                    <a:pos x="200" y="138"/>
                  </a:cxn>
                  <a:cxn ang="0">
                    <a:pos x="226" y="117"/>
                  </a:cxn>
                  <a:cxn ang="0">
                    <a:pos x="226" y="117"/>
                  </a:cxn>
                </a:cxnLst>
                <a:rect l="0" t="0" r="r" b="b"/>
                <a:pathLst>
                  <a:path w="226" h="182">
                    <a:moveTo>
                      <a:pt x="226" y="117"/>
                    </a:moveTo>
                    <a:lnTo>
                      <a:pt x="218" y="11"/>
                    </a:lnTo>
                    <a:lnTo>
                      <a:pt x="210" y="8"/>
                    </a:lnTo>
                    <a:lnTo>
                      <a:pt x="200" y="3"/>
                    </a:lnTo>
                    <a:lnTo>
                      <a:pt x="184" y="0"/>
                    </a:lnTo>
                    <a:lnTo>
                      <a:pt x="171" y="11"/>
                    </a:lnTo>
                    <a:lnTo>
                      <a:pt x="163" y="21"/>
                    </a:lnTo>
                    <a:lnTo>
                      <a:pt x="158" y="34"/>
                    </a:lnTo>
                    <a:lnTo>
                      <a:pt x="155" y="47"/>
                    </a:lnTo>
                    <a:lnTo>
                      <a:pt x="153" y="63"/>
                    </a:lnTo>
                    <a:lnTo>
                      <a:pt x="148" y="73"/>
                    </a:lnTo>
                    <a:lnTo>
                      <a:pt x="148" y="89"/>
                    </a:lnTo>
                    <a:lnTo>
                      <a:pt x="148" y="97"/>
                    </a:lnTo>
                    <a:lnTo>
                      <a:pt x="148" y="99"/>
                    </a:lnTo>
                    <a:lnTo>
                      <a:pt x="145" y="99"/>
                    </a:lnTo>
                    <a:lnTo>
                      <a:pt x="140" y="102"/>
                    </a:lnTo>
                    <a:lnTo>
                      <a:pt x="132" y="107"/>
                    </a:lnTo>
                    <a:lnTo>
                      <a:pt x="124" y="112"/>
                    </a:lnTo>
                    <a:lnTo>
                      <a:pt x="111" y="117"/>
                    </a:lnTo>
                    <a:lnTo>
                      <a:pt x="98" y="123"/>
                    </a:lnTo>
                    <a:lnTo>
                      <a:pt x="85" y="128"/>
                    </a:lnTo>
                    <a:lnTo>
                      <a:pt x="75" y="130"/>
                    </a:lnTo>
                    <a:lnTo>
                      <a:pt x="59" y="130"/>
                    </a:lnTo>
                    <a:lnTo>
                      <a:pt x="46" y="125"/>
                    </a:lnTo>
                    <a:lnTo>
                      <a:pt x="33" y="120"/>
                    </a:lnTo>
                    <a:lnTo>
                      <a:pt x="23" y="117"/>
                    </a:lnTo>
                    <a:lnTo>
                      <a:pt x="13" y="110"/>
                    </a:lnTo>
                    <a:lnTo>
                      <a:pt x="5" y="107"/>
                    </a:lnTo>
                    <a:lnTo>
                      <a:pt x="0" y="102"/>
                    </a:lnTo>
                    <a:lnTo>
                      <a:pt x="46" y="182"/>
                    </a:lnTo>
                    <a:lnTo>
                      <a:pt x="200" y="138"/>
                    </a:lnTo>
                    <a:lnTo>
                      <a:pt x="226" y="117"/>
                    </a:lnTo>
                    <a:lnTo>
                      <a:pt x="226" y="117"/>
                    </a:lnTo>
                    <a:close/>
                  </a:path>
                </a:pathLst>
              </a:custGeom>
              <a:solidFill>
                <a:srgbClr val="B0C2B0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0" name="Freeform 92"/>
              <p:cNvSpPr>
                <a:spLocks/>
              </p:cNvSpPr>
              <p:nvPr/>
            </p:nvSpPr>
            <p:spPr bwMode="auto">
              <a:xfrm>
                <a:off x="3322" y="2137"/>
                <a:ext cx="296" cy="161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5" y="18"/>
                  </a:cxn>
                  <a:cxn ang="0">
                    <a:pos x="0" y="80"/>
                  </a:cxn>
                  <a:cxn ang="0">
                    <a:pos x="10" y="104"/>
                  </a:cxn>
                  <a:cxn ang="0">
                    <a:pos x="18" y="104"/>
                  </a:cxn>
                  <a:cxn ang="0">
                    <a:pos x="34" y="111"/>
                  </a:cxn>
                  <a:cxn ang="0">
                    <a:pos x="44" y="114"/>
                  </a:cxn>
                  <a:cxn ang="0">
                    <a:pos x="57" y="119"/>
                  </a:cxn>
                  <a:cxn ang="0">
                    <a:pos x="67" y="124"/>
                  </a:cxn>
                  <a:cxn ang="0">
                    <a:pos x="83" y="132"/>
                  </a:cxn>
                  <a:cxn ang="0">
                    <a:pos x="96" y="135"/>
                  </a:cxn>
                  <a:cxn ang="0">
                    <a:pos x="106" y="140"/>
                  </a:cxn>
                  <a:cxn ang="0">
                    <a:pos x="117" y="145"/>
                  </a:cxn>
                  <a:cxn ang="0">
                    <a:pos x="125" y="150"/>
                  </a:cxn>
                  <a:cxn ang="0">
                    <a:pos x="140" y="156"/>
                  </a:cxn>
                  <a:cxn ang="0">
                    <a:pos x="153" y="161"/>
                  </a:cxn>
                  <a:cxn ang="0">
                    <a:pos x="161" y="158"/>
                  </a:cxn>
                  <a:cxn ang="0">
                    <a:pos x="174" y="158"/>
                  </a:cxn>
                  <a:cxn ang="0">
                    <a:pos x="187" y="153"/>
                  </a:cxn>
                  <a:cxn ang="0">
                    <a:pos x="205" y="148"/>
                  </a:cxn>
                  <a:cxn ang="0">
                    <a:pos x="223" y="132"/>
                  </a:cxn>
                  <a:cxn ang="0">
                    <a:pos x="239" y="117"/>
                  </a:cxn>
                  <a:cxn ang="0">
                    <a:pos x="249" y="106"/>
                  </a:cxn>
                  <a:cxn ang="0">
                    <a:pos x="255" y="104"/>
                  </a:cxn>
                  <a:cxn ang="0">
                    <a:pos x="268" y="75"/>
                  </a:cxn>
                  <a:cxn ang="0">
                    <a:pos x="268" y="59"/>
                  </a:cxn>
                  <a:cxn ang="0">
                    <a:pos x="296" y="18"/>
                  </a:cxn>
                  <a:cxn ang="0">
                    <a:pos x="205" y="5"/>
                  </a:cxn>
                  <a:cxn ang="0">
                    <a:pos x="39" y="0"/>
                  </a:cxn>
                  <a:cxn ang="0">
                    <a:pos x="39" y="0"/>
                  </a:cxn>
                </a:cxnLst>
                <a:rect l="0" t="0" r="r" b="b"/>
                <a:pathLst>
                  <a:path w="296" h="161">
                    <a:moveTo>
                      <a:pt x="39" y="0"/>
                    </a:moveTo>
                    <a:lnTo>
                      <a:pt x="5" y="18"/>
                    </a:lnTo>
                    <a:lnTo>
                      <a:pt x="0" y="80"/>
                    </a:lnTo>
                    <a:lnTo>
                      <a:pt x="10" y="104"/>
                    </a:lnTo>
                    <a:lnTo>
                      <a:pt x="18" y="104"/>
                    </a:lnTo>
                    <a:lnTo>
                      <a:pt x="34" y="111"/>
                    </a:lnTo>
                    <a:lnTo>
                      <a:pt x="44" y="114"/>
                    </a:lnTo>
                    <a:lnTo>
                      <a:pt x="57" y="119"/>
                    </a:lnTo>
                    <a:lnTo>
                      <a:pt x="67" y="124"/>
                    </a:lnTo>
                    <a:lnTo>
                      <a:pt x="83" y="132"/>
                    </a:lnTo>
                    <a:lnTo>
                      <a:pt x="96" y="135"/>
                    </a:lnTo>
                    <a:lnTo>
                      <a:pt x="106" y="140"/>
                    </a:lnTo>
                    <a:lnTo>
                      <a:pt x="117" y="145"/>
                    </a:lnTo>
                    <a:lnTo>
                      <a:pt x="125" y="150"/>
                    </a:lnTo>
                    <a:lnTo>
                      <a:pt x="140" y="156"/>
                    </a:lnTo>
                    <a:lnTo>
                      <a:pt x="153" y="161"/>
                    </a:lnTo>
                    <a:lnTo>
                      <a:pt x="161" y="158"/>
                    </a:lnTo>
                    <a:lnTo>
                      <a:pt x="174" y="158"/>
                    </a:lnTo>
                    <a:lnTo>
                      <a:pt x="187" y="153"/>
                    </a:lnTo>
                    <a:lnTo>
                      <a:pt x="205" y="148"/>
                    </a:lnTo>
                    <a:lnTo>
                      <a:pt x="223" y="132"/>
                    </a:lnTo>
                    <a:lnTo>
                      <a:pt x="239" y="117"/>
                    </a:lnTo>
                    <a:lnTo>
                      <a:pt x="249" y="106"/>
                    </a:lnTo>
                    <a:lnTo>
                      <a:pt x="255" y="104"/>
                    </a:lnTo>
                    <a:lnTo>
                      <a:pt x="268" y="75"/>
                    </a:lnTo>
                    <a:lnTo>
                      <a:pt x="268" y="59"/>
                    </a:lnTo>
                    <a:lnTo>
                      <a:pt x="296" y="18"/>
                    </a:lnTo>
                    <a:lnTo>
                      <a:pt x="205" y="5"/>
                    </a:lnTo>
                    <a:lnTo>
                      <a:pt x="39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C7695C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1" name="Freeform 93"/>
              <p:cNvSpPr>
                <a:spLocks/>
              </p:cNvSpPr>
              <p:nvPr/>
            </p:nvSpPr>
            <p:spPr bwMode="auto">
              <a:xfrm>
                <a:off x="3553" y="2040"/>
                <a:ext cx="122" cy="71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0" y="65"/>
                  </a:cxn>
                  <a:cxn ang="0">
                    <a:pos x="5" y="60"/>
                  </a:cxn>
                  <a:cxn ang="0">
                    <a:pos x="11" y="50"/>
                  </a:cxn>
                  <a:cxn ang="0">
                    <a:pos x="21" y="45"/>
                  </a:cxn>
                  <a:cxn ang="0">
                    <a:pos x="29" y="37"/>
                  </a:cxn>
                  <a:cxn ang="0">
                    <a:pos x="42" y="32"/>
                  </a:cxn>
                  <a:cxn ang="0">
                    <a:pos x="52" y="26"/>
                  </a:cxn>
                  <a:cxn ang="0">
                    <a:pos x="70" y="21"/>
                  </a:cxn>
                  <a:cxn ang="0">
                    <a:pos x="83" y="13"/>
                  </a:cxn>
                  <a:cxn ang="0">
                    <a:pos x="96" y="8"/>
                  </a:cxn>
                  <a:cxn ang="0">
                    <a:pos x="107" y="0"/>
                  </a:cxn>
                  <a:cxn ang="0">
                    <a:pos x="109" y="0"/>
                  </a:cxn>
                  <a:cxn ang="0">
                    <a:pos x="122" y="16"/>
                  </a:cxn>
                  <a:cxn ang="0">
                    <a:pos x="104" y="58"/>
                  </a:cxn>
                  <a:cxn ang="0">
                    <a:pos x="52" y="58"/>
                  </a:cxn>
                  <a:cxn ang="0">
                    <a:pos x="0" y="71"/>
                  </a:cxn>
                  <a:cxn ang="0">
                    <a:pos x="0" y="71"/>
                  </a:cxn>
                </a:cxnLst>
                <a:rect l="0" t="0" r="r" b="b"/>
                <a:pathLst>
                  <a:path w="122" h="71">
                    <a:moveTo>
                      <a:pt x="0" y="71"/>
                    </a:moveTo>
                    <a:lnTo>
                      <a:pt x="0" y="65"/>
                    </a:lnTo>
                    <a:lnTo>
                      <a:pt x="5" y="60"/>
                    </a:lnTo>
                    <a:lnTo>
                      <a:pt x="11" y="50"/>
                    </a:lnTo>
                    <a:lnTo>
                      <a:pt x="21" y="45"/>
                    </a:lnTo>
                    <a:lnTo>
                      <a:pt x="29" y="37"/>
                    </a:lnTo>
                    <a:lnTo>
                      <a:pt x="42" y="32"/>
                    </a:lnTo>
                    <a:lnTo>
                      <a:pt x="52" y="26"/>
                    </a:lnTo>
                    <a:lnTo>
                      <a:pt x="70" y="21"/>
                    </a:lnTo>
                    <a:lnTo>
                      <a:pt x="83" y="13"/>
                    </a:lnTo>
                    <a:lnTo>
                      <a:pt x="96" y="8"/>
                    </a:lnTo>
                    <a:lnTo>
                      <a:pt x="107" y="0"/>
                    </a:lnTo>
                    <a:lnTo>
                      <a:pt x="109" y="0"/>
                    </a:lnTo>
                    <a:lnTo>
                      <a:pt x="122" y="16"/>
                    </a:lnTo>
                    <a:lnTo>
                      <a:pt x="104" y="58"/>
                    </a:lnTo>
                    <a:lnTo>
                      <a:pt x="52" y="58"/>
                    </a:lnTo>
                    <a:lnTo>
                      <a:pt x="0" y="7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B5A8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2" name="Freeform 94"/>
              <p:cNvSpPr>
                <a:spLocks/>
              </p:cNvSpPr>
              <p:nvPr/>
            </p:nvSpPr>
            <p:spPr bwMode="auto">
              <a:xfrm>
                <a:off x="3480" y="2056"/>
                <a:ext cx="279" cy="148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76" y="47"/>
                  </a:cxn>
                  <a:cxn ang="0">
                    <a:pos x="172" y="29"/>
                  </a:cxn>
                  <a:cxn ang="0">
                    <a:pos x="234" y="0"/>
                  </a:cxn>
                  <a:cxn ang="0">
                    <a:pos x="279" y="5"/>
                  </a:cxn>
                  <a:cxn ang="0">
                    <a:pos x="273" y="8"/>
                  </a:cxn>
                  <a:cxn ang="0">
                    <a:pos x="258" y="16"/>
                  </a:cxn>
                  <a:cxn ang="0">
                    <a:pos x="245" y="23"/>
                  </a:cxn>
                  <a:cxn ang="0">
                    <a:pos x="237" y="31"/>
                  </a:cxn>
                  <a:cxn ang="0">
                    <a:pos x="237" y="34"/>
                  </a:cxn>
                  <a:cxn ang="0">
                    <a:pos x="245" y="36"/>
                  </a:cxn>
                  <a:cxn ang="0">
                    <a:pos x="253" y="36"/>
                  </a:cxn>
                  <a:cxn ang="0">
                    <a:pos x="258" y="36"/>
                  </a:cxn>
                  <a:cxn ang="0">
                    <a:pos x="224" y="94"/>
                  </a:cxn>
                  <a:cxn ang="0">
                    <a:pos x="3" y="148"/>
                  </a:cxn>
                  <a:cxn ang="0">
                    <a:pos x="0" y="62"/>
                  </a:cxn>
                  <a:cxn ang="0">
                    <a:pos x="0" y="62"/>
                  </a:cxn>
                </a:cxnLst>
                <a:rect l="0" t="0" r="r" b="b"/>
                <a:pathLst>
                  <a:path w="279" h="148">
                    <a:moveTo>
                      <a:pt x="0" y="62"/>
                    </a:moveTo>
                    <a:lnTo>
                      <a:pt x="76" y="47"/>
                    </a:lnTo>
                    <a:lnTo>
                      <a:pt x="172" y="29"/>
                    </a:lnTo>
                    <a:lnTo>
                      <a:pt x="234" y="0"/>
                    </a:lnTo>
                    <a:lnTo>
                      <a:pt x="279" y="5"/>
                    </a:lnTo>
                    <a:lnTo>
                      <a:pt x="273" y="8"/>
                    </a:lnTo>
                    <a:lnTo>
                      <a:pt x="258" y="16"/>
                    </a:lnTo>
                    <a:lnTo>
                      <a:pt x="245" y="23"/>
                    </a:lnTo>
                    <a:lnTo>
                      <a:pt x="237" y="31"/>
                    </a:lnTo>
                    <a:lnTo>
                      <a:pt x="237" y="34"/>
                    </a:lnTo>
                    <a:lnTo>
                      <a:pt x="245" y="36"/>
                    </a:lnTo>
                    <a:lnTo>
                      <a:pt x="253" y="36"/>
                    </a:lnTo>
                    <a:lnTo>
                      <a:pt x="258" y="36"/>
                    </a:lnTo>
                    <a:lnTo>
                      <a:pt x="224" y="94"/>
                    </a:lnTo>
                    <a:lnTo>
                      <a:pt x="3" y="148"/>
                    </a:lnTo>
                    <a:lnTo>
                      <a:pt x="0" y="62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A39494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3" name="Freeform 95"/>
              <p:cNvSpPr>
                <a:spLocks/>
              </p:cNvSpPr>
              <p:nvPr/>
            </p:nvSpPr>
            <p:spPr bwMode="auto">
              <a:xfrm>
                <a:off x="3553" y="2113"/>
                <a:ext cx="185" cy="185"/>
              </a:xfrm>
              <a:custGeom>
                <a:avLst/>
                <a:gdLst/>
                <a:ahLst/>
                <a:cxnLst>
                  <a:cxn ang="0">
                    <a:pos x="26" y="37"/>
                  </a:cxn>
                  <a:cxn ang="0">
                    <a:pos x="29" y="34"/>
                  </a:cxn>
                  <a:cxn ang="0">
                    <a:pos x="44" y="24"/>
                  </a:cxn>
                  <a:cxn ang="0">
                    <a:pos x="55" y="18"/>
                  </a:cxn>
                  <a:cxn ang="0">
                    <a:pos x="65" y="13"/>
                  </a:cxn>
                  <a:cxn ang="0">
                    <a:pos x="78" y="8"/>
                  </a:cxn>
                  <a:cxn ang="0">
                    <a:pos x="94" y="5"/>
                  </a:cxn>
                  <a:cxn ang="0">
                    <a:pos x="107" y="3"/>
                  </a:cxn>
                  <a:cxn ang="0">
                    <a:pos x="122" y="3"/>
                  </a:cxn>
                  <a:cxn ang="0">
                    <a:pos x="135" y="0"/>
                  </a:cxn>
                  <a:cxn ang="0">
                    <a:pos x="151" y="0"/>
                  </a:cxn>
                  <a:cxn ang="0">
                    <a:pos x="161" y="0"/>
                  </a:cxn>
                  <a:cxn ang="0">
                    <a:pos x="172" y="0"/>
                  </a:cxn>
                  <a:cxn ang="0">
                    <a:pos x="177" y="0"/>
                  </a:cxn>
                  <a:cxn ang="0">
                    <a:pos x="180" y="3"/>
                  </a:cxn>
                  <a:cxn ang="0">
                    <a:pos x="180" y="5"/>
                  </a:cxn>
                  <a:cxn ang="0">
                    <a:pos x="185" y="13"/>
                  </a:cxn>
                  <a:cxn ang="0">
                    <a:pos x="185" y="24"/>
                  </a:cxn>
                  <a:cxn ang="0">
                    <a:pos x="185" y="42"/>
                  </a:cxn>
                  <a:cxn ang="0">
                    <a:pos x="177" y="52"/>
                  </a:cxn>
                  <a:cxn ang="0">
                    <a:pos x="167" y="65"/>
                  </a:cxn>
                  <a:cxn ang="0">
                    <a:pos x="156" y="76"/>
                  </a:cxn>
                  <a:cxn ang="0">
                    <a:pos x="156" y="81"/>
                  </a:cxn>
                  <a:cxn ang="0">
                    <a:pos x="154" y="83"/>
                  </a:cxn>
                  <a:cxn ang="0">
                    <a:pos x="154" y="91"/>
                  </a:cxn>
                  <a:cxn ang="0">
                    <a:pos x="151" y="102"/>
                  </a:cxn>
                  <a:cxn ang="0">
                    <a:pos x="151" y="112"/>
                  </a:cxn>
                  <a:cxn ang="0">
                    <a:pos x="143" y="115"/>
                  </a:cxn>
                  <a:cxn ang="0">
                    <a:pos x="135" y="120"/>
                  </a:cxn>
                  <a:cxn ang="0">
                    <a:pos x="128" y="120"/>
                  </a:cxn>
                  <a:cxn ang="0">
                    <a:pos x="120" y="128"/>
                  </a:cxn>
                  <a:cxn ang="0">
                    <a:pos x="109" y="133"/>
                  </a:cxn>
                  <a:cxn ang="0">
                    <a:pos x="102" y="143"/>
                  </a:cxn>
                  <a:cxn ang="0">
                    <a:pos x="91" y="151"/>
                  </a:cxn>
                  <a:cxn ang="0">
                    <a:pos x="81" y="159"/>
                  </a:cxn>
                  <a:cxn ang="0">
                    <a:pos x="68" y="167"/>
                  </a:cxn>
                  <a:cxn ang="0">
                    <a:pos x="55" y="174"/>
                  </a:cxn>
                  <a:cxn ang="0">
                    <a:pos x="42" y="177"/>
                  </a:cxn>
                  <a:cxn ang="0">
                    <a:pos x="29" y="185"/>
                  </a:cxn>
                  <a:cxn ang="0">
                    <a:pos x="18" y="185"/>
                  </a:cxn>
                  <a:cxn ang="0">
                    <a:pos x="13" y="185"/>
                  </a:cxn>
                  <a:cxn ang="0">
                    <a:pos x="8" y="177"/>
                  </a:cxn>
                  <a:cxn ang="0">
                    <a:pos x="8" y="167"/>
                  </a:cxn>
                  <a:cxn ang="0">
                    <a:pos x="11" y="159"/>
                  </a:cxn>
                  <a:cxn ang="0">
                    <a:pos x="13" y="156"/>
                  </a:cxn>
                  <a:cxn ang="0">
                    <a:pos x="57" y="128"/>
                  </a:cxn>
                  <a:cxn ang="0">
                    <a:pos x="0" y="128"/>
                  </a:cxn>
                  <a:cxn ang="0">
                    <a:pos x="26" y="37"/>
                  </a:cxn>
                  <a:cxn ang="0">
                    <a:pos x="26" y="37"/>
                  </a:cxn>
                </a:cxnLst>
                <a:rect l="0" t="0" r="r" b="b"/>
                <a:pathLst>
                  <a:path w="185" h="185">
                    <a:moveTo>
                      <a:pt x="26" y="37"/>
                    </a:moveTo>
                    <a:lnTo>
                      <a:pt x="29" y="34"/>
                    </a:lnTo>
                    <a:lnTo>
                      <a:pt x="44" y="24"/>
                    </a:lnTo>
                    <a:lnTo>
                      <a:pt x="55" y="18"/>
                    </a:lnTo>
                    <a:lnTo>
                      <a:pt x="65" y="13"/>
                    </a:lnTo>
                    <a:lnTo>
                      <a:pt x="78" y="8"/>
                    </a:lnTo>
                    <a:lnTo>
                      <a:pt x="94" y="5"/>
                    </a:lnTo>
                    <a:lnTo>
                      <a:pt x="107" y="3"/>
                    </a:lnTo>
                    <a:lnTo>
                      <a:pt x="122" y="3"/>
                    </a:lnTo>
                    <a:lnTo>
                      <a:pt x="135" y="0"/>
                    </a:lnTo>
                    <a:lnTo>
                      <a:pt x="151" y="0"/>
                    </a:lnTo>
                    <a:lnTo>
                      <a:pt x="161" y="0"/>
                    </a:lnTo>
                    <a:lnTo>
                      <a:pt x="172" y="0"/>
                    </a:lnTo>
                    <a:lnTo>
                      <a:pt x="177" y="0"/>
                    </a:lnTo>
                    <a:lnTo>
                      <a:pt x="180" y="3"/>
                    </a:lnTo>
                    <a:lnTo>
                      <a:pt x="180" y="5"/>
                    </a:lnTo>
                    <a:lnTo>
                      <a:pt x="185" y="13"/>
                    </a:lnTo>
                    <a:lnTo>
                      <a:pt x="185" y="24"/>
                    </a:lnTo>
                    <a:lnTo>
                      <a:pt x="185" y="42"/>
                    </a:lnTo>
                    <a:lnTo>
                      <a:pt x="177" y="52"/>
                    </a:lnTo>
                    <a:lnTo>
                      <a:pt x="167" y="65"/>
                    </a:lnTo>
                    <a:lnTo>
                      <a:pt x="156" y="76"/>
                    </a:lnTo>
                    <a:lnTo>
                      <a:pt x="156" y="81"/>
                    </a:lnTo>
                    <a:lnTo>
                      <a:pt x="154" y="83"/>
                    </a:lnTo>
                    <a:lnTo>
                      <a:pt x="154" y="91"/>
                    </a:lnTo>
                    <a:lnTo>
                      <a:pt x="151" y="102"/>
                    </a:lnTo>
                    <a:lnTo>
                      <a:pt x="151" y="112"/>
                    </a:lnTo>
                    <a:lnTo>
                      <a:pt x="143" y="115"/>
                    </a:lnTo>
                    <a:lnTo>
                      <a:pt x="135" y="120"/>
                    </a:lnTo>
                    <a:lnTo>
                      <a:pt x="128" y="120"/>
                    </a:lnTo>
                    <a:lnTo>
                      <a:pt x="120" y="128"/>
                    </a:lnTo>
                    <a:lnTo>
                      <a:pt x="109" y="133"/>
                    </a:lnTo>
                    <a:lnTo>
                      <a:pt x="102" y="143"/>
                    </a:lnTo>
                    <a:lnTo>
                      <a:pt x="91" y="151"/>
                    </a:lnTo>
                    <a:lnTo>
                      <a:pt x="81" y="159"/>
                    </a:lnTo>
                    <a:lnTo>
                      <a:pt x="68" y="167"/>
                    </a:lnTo>
                    <a:lnTo>
                      <a:pt x="55" y="174"/>
                    </a:lnTo>
                    <a:lnTo>
                      <a:pt x="42" y="177"/>
                    </a:lnTo>
                    <a:lnTo>
                      <a:pt x="29" y="185"/>
                    </a:lnTo>
                    <a:lnTo>
                      <a:pt x="18" y="185"/>
                    </a:lnTo>
                    <a:lnTo>
                      <a:pt x="13" y="185"/>
                    </a:lnTo>
                    <a:lnTo>
                      <a:pt x="8" y="177"/>
                    </a:lnTo>
                    <a:lnTo>
                      <a:pt x="8" y="167"/>
                    </a:lnTo>
                    <a:lnTo>
                      <a:pt x="11" y="159"/>
                    </a:lnTo>
                    <a:lnTo>
                      <a:pt x="13" y="156"/>
                    </a:lnTo>
                    <a:lnTo>
                      <a:pt x="57" y="128"/>
                    </a:lnTo>
                    <a:lnTo>
                      <a:pt x="0" y="128"/>
                    </a:lnTo>
                    <a:lnTo>
                      <a:pt x="26" y="37"/>
                    </a:lnTo>
                    <a:lnTo>
                      <a:pt x="26" y="37"/>
                    </a:lnTo>
                    <a:close/>
                  </a:path>
                </a:pathLst>
              </a:custGeom>
              <a:solidFill>
                <a:srgbClr val="C7695C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4" name="Freeform 96"/>
              <p:cNvSpPr>
                <a:spLocks/>
              </p:cNvSpPr>
              <p:nvPr/>
            </p:nvSpPr>
            <p:spPr bwMode="auto">
              <a:xfrm>
                <a:off x="3345" y="2092"/>
                <a:ext cx="281" cy="198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3" y="50"/>
                  </a:cxn>
                  <a:cxn ang="0">
                    <a:pos x="13" y="37"/>
                  </a:cxn>
                  <a:cxn ang="0">
                    <a:pos x="18" y="26"/>
                  </a:cxn>
                  <a:cxn ang="0">
                    <a:pos x="29" y="21"/>
                  </a:cxn>
                  <a:cxn ang="0">
                    <a:pos x="39" y="13"/>
                  </a:cxn>
                  <a:cxn ang="0">
                    <a:pos x="52" y="11"/>
                  </a:cxn>
                  <a:cxn ang="0">
                    <a:pos x="63" y="6"/>
                  </a:cxn>
                  <a:cxn ang="0">
                    <a:pos x="73" y="3"/>
                  </a:cxn>
                  <a:cxn ang="0">
                    <a:pos x="86" y="0"/>
                  </a:cxn>
                  <a:cxn ang="0">
                    <a:pos x="99" y="0"/>
                  </a:cxn>
                  <a:cxn ang="0">
                    <a:pos x="109" y="0"/>
                  </a:cxn>
                  <a:cxn ang="0">
                    <a:pos x="117" y="3"/>
                  </a:cxn>
                  <a:cxn ang="0">
                    <a:pos x="122" y="3"/>
                  </a:cxn>
                  <a:cxn ang="0">
                    <a:pos x="125" y="6"/>
                  </a:cxn>
                  <a:cxn ang="0">
                    <a:pos x="182" y="6"/>
                  </a:cxn>
                  <a:cxn ang="0">
                    <a:pos x="180" y="26"/>
                  </a:cxn>
                  <a:cxn ang="0">
                    <a:pos x="141" y="42"/>
                  </a:cxn>
                  <a:cxn ang="0">
                    <a:pos x="208" y="50"/>
                  </a:cxn>
                  <a:cxn ang="0">
                    <a:pos x="281" y="45"/>
                  </a:cxn>
                  <a:cxn ang="0">
                    <a:pos x="281" y="63"/>
                  </a:cxn>
                  <a:cxn ang="0">
                    <a:pos x="229" y="97"/>
                  </a:cxn>
                  <a:cxn ang="0">
                    <a:pos x="169" y="110"/>
                  </a:cxn>
                  <a:cxn ang="0">
                    <a:pos x="164" y="110"/>
                  </a:cxn>
                  <a:cxn ang="0">
                    <a:pos x="154" y="115"/>
                  </a:cxn>
                  <a:cxn ang="0">
                    <a:pos x="146" y="123"/>
                  </a:cxn>
                  <a:cxn ang="0">
                    <a:pos x="141" y="133"/>
                  </a:cxn>
                  <a:cxn ang="0">
                    <a:pos x="138" y="141"/>
                  </a:cxn>
                  <a:cxn ang="0">
                    <a:pos x="143" y="151"/>
                  </a:cxn>
                  <a:cxn ang="0">
                    <a:pos x="148" y="162"/>
                  </a:cxn>
                  <a:cxn ang="0">
                    <a:pos x="151" y="172"/>
                  </a:cxn>
                  <a:cxn ang="0">
                    <a:pos x="148" y="180"/>
                  </a:cxn>
                  <a:cxn ang="0">
                    <a:pos x="146" y="190"/>
                  </a:cxn>
                  <a:cxn ang="0">
                    <a:pos x="138" y="195"/>
                  </a:cxn>
                  <a:cxn ang="0">
                    <a:pos x="138" y="198"/>
                  </a:cxn>
                  <a:cxn ang="0">
                    <a:pos x="115" y="198"/>
                  </a:cxn>
                  <a:cxn ang="0">
                    <a:pos x="52" y="138"/>
                  </a:cxn>
                  <a:cxn ang="0">
                    <a:pos x="0" y="91"/>
                  </a:cxn>
                  <a:cxn ang="0">
                    <a:pos x="0" y="58"/>
                  </a:cxn>
                  <a:cxn ang="0">
                    <a:pos x="0" y="58"/>
                  </a:cxn>
                </a:cxnLst>
                <a:rect l="0" t="0" r="r" b="b"/>
                <a:pathLst>
                  <a:path w="281" h="198">
                    <a:moveTo>
                      <a:pt x="0" y="58"/>
                    </a:moveTo>
                    <a:lnTo>
                      <a:pt x="3" y="50"/>
                    </a:lnTo>
                    <a:lnTo>
                      <a:pt x="13" y="37"/>
                    </a:lnTo>
                    <a:lnTo>
                      <a:pt x="18" y="26"/>
                    </a:lnTo>
                    <a:lnTo>
                      <a:pt x="29" y="21"/>
                    </a:lnTo>
                    <a:lnTo>
                      <a:pt x="39" y="13"/>
                    </a:lnTo>
                    <a:lnTo>
                      <a:pt x="52" y="11"/>
                    </a:lnTo>
                    <a:lnTo>
                      <a:pt x="63" y="6"/>
                    </a:lnTo>
                    <a:lnTo>
                      <a:pt x="73" y="3"/>
                    </a:lnTo>
                    <a:lnTo>
                      <a:pt x="86" y="0"/>
                    </a:lnTo>
                    <a:lnTo>
                      <a:pt x="99" y="0"/>
                    </a:lnTo>
                    <a:lnTo>
                      <a:pt x="109" y="0"/>
                    </a:lnTo>
                    <a:lnTo>
                      <a:pt x="117" y="3"/>
                    </a:lnTo>
                    <a:lnTo>
                      <a:pt x="122" y="3"/>
                    </a:lnTo>
                    <a:lnTo>
                      <a:pt x="125" y="6"/>
                    </a:lnTo>
                    <a:lnTo>
                      <a:pt x="182" y="6"/>
                    </a:lnTo>
                    <a:lnTo>
                      <a:pt x="180" y="26"/>
                    </a:lnTo>
                    <a:lnTo>
                      <a:pt x="141" y="42"/>
                    </a:lnTo>
                    <a:lnTo>
                      <a:pt x="208" y="50"/>
                    </a:lnTo>
                    <a:lnTo>
                      <a:pt x="281" y="45"/>
                    </a:lnTo>
                    <a:lnTo>
                      <a:pt x="281" y="63"/>
                    </a:lnTo>
                    <a:lnTo>
                      <a:pt x="229" y="97"/>
                    </a:lnTo>
                    <a:lnTo>
                      <a:pt x="169" y="110"/>
                    </a:lnTo>
                    <a:lnTo>
                      <a:pt x="164" y="110"/>
                    </a:lnTo>
                    <a:lnTo>
                      <a:pt x="154" y="115"/>
                    </a:lnTo>
                    <a:lnTo>
                      <a:pt x="146" y="123"/>
                    </a:lnTo>
                    <a:lnTo>
                      <a:pt x="141" y="133"/>
                    </a:lnTo>
                    <a:lnTo>
                      <a:pt x="138" y="141"/>
                    </a:lnTo>
                    <a:lnTo>
                      <a:pt x="143" y="151"/>
                    </a:lnTo>
                    <a:lnTo>
                      <a:pt x="148" y="162"/>
                    </a:lnTo>
                    <a:lnTo>
                      <a:pt x="151" y="172"/>
                    </a:lnTo>
                    <a:lnTo>
                      <a:pt x="148" y="180"/>
                    </a:lnTo>
                    <a:lnTo>
                      <a:pt x="146" y="190"/>
                    </a:lnTo>
                    <a:lnTo>
                      <a:pt x="138" y="195"/>
                    </a:lnTo>
                    <a:lnTo>
                      <a:pt x="138" y="198"/>
                    </a:lnTo>
                    <a:lnTo>
                      <a:pt x="115" y="198"/>
                    </a:lnTo>
                    <a:lnTo>
                      <a:pt x="52" y="138"/>
                    </a:lnTo>
                    <a:lnTo>
                      <a:pt x="0" y="91"/>
                    </a:lnTo>
                    <a:lnTo>
                      <a:pt x="0" y="58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FFB5A8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5" name="Freeform 97"/>
              <p:cNvSpPr>
                <a:spLocks/>
              </p:cNvSpPr>
              <p:nvPr/>
            </p:nvSpPr>
            <p:spPr bwMode="auto">
              <a:xfrm>
                <a:off x="3447" y="2108"/>
                <a:ext cx="80" cy="2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1" y="0"/>
                  </a:cxn>
                  <a:cxn ang="0">
                    <a:pos x="80" y="8"/>
                  </a:cxn>
                  <a:cxn ang="0">
                    <a:pos x="44" y="26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80" h="26">
                    <a:moveTo>
                      <a:pt x="0" y="8"/>
                    </a:moveTo>
                    <a:lnTo>
                      <a:pt x="41" y="0"/>
                    </a:lnTo>
                    <a:lnTo>
                      <a:pt x="80" y="8"/>
                    </a:lnTo>
                    <a:lnTo>
                      <a:pt x="44" y="26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C7695C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6" name="Freeform 98"/>
              <p:cNvSpPr>
                <a:spLocks/>
              </p:cNvSpPr>
              <p:nvPr/>
            </p:nvSpPr>
            <p:spPr bwMode="auto">
              <a:xfrm>
                <a:off x="2711" y="3236"/>
                <a:ext cx="130" cy="450"/>
              </a:xfrm>
              <a:custGeom>
                <a:avLst/>
                <a:gdLst/>
                <a:ahLst/>
                <a:cxnLst>
                  <a:cxn ang="0">
                    <a:pos x="10" y="55"/>
                  </a:cxn>
                  <a:cxn ang="0">
                    <a:pos x="29" y="89"/>
                  </a:cxn>
                  <a:cxn ang="0">
                    <a:pos x="47" y="96"/>
                  </a:cxn>
                  <a:cxn ang="0">
                    <a:pos x="65" y="73"/>
                  </a:cxn>
                  <a:cxn ang="0">
                    <a:pos x="78" y="44"/>
                  </a:cxn>
                  <a:cxn ang="0">
                    <a:pos x="86" y="24"/>
                  </a:cxn>
                  <a:cxn ang="0">
                    <a:pos x="94" y="6"/>
                  </a:cxn>
                  <a:cxn ang="0">
                    <a:pos x="99" y="0"/>
                  </a:cxn>
                  <a:cxn ang="0">
                    <a:pos x="109" y="11"/>
                  </a:cxn>
                  <a:cxn ang="0">
                    <a:pos x="117" y="31"/>
                  </a:cxn>
                  <a:cxn ang="0">
                    <a:pos x="120" y="57"/>
                  </a:cxn>
                  <a:cxn ang="0">
                    <a:pos x="125" y="83"/>
                  </a:cxn>
                  <a:cxn ang="0">
                    <a:pos x="125" y="109"/>
                  </a:cxn>
                  <a:cxn ang="0">
                    <a:pos x="127" y="138"/>
                  </a:cxn>
                  <a:cxn ang="0">
                    <a:pos x="127" y="169"/>
                  </a:cxn>
                  <a:cxn ang="0">
                    <a:pos x="125" y="200"/>
                  </a:cxn>
                  <a:cxn ang="0">
                    <a:pos x="125" y="234"/>
                  </a:cxn>
                  <a:cxn ang="0">
                    <a:pos x="120" y="263"/>
                  </a:cxn>
                  <a:cxn ang="0">
                    <a:pos x="112" y="291"/>
                  </a:cxn>
                  <a:cxn ang="0">
                    <a:pos x="104" y="315"/>
                  </a:cxn>
                  <a:cxn ang="0">
                    <a:pos x="91" y="349"/>
                  </a:cxn>
                  <a:cxn ang="0">
                    <a:pos x="75" y="377"/>
                  </a:cxn>
                  <a:cxn ang="0">
                    <a:pos x="62" y="395"/>
                  </a:cxn>
                  <a:cxn ang="0">
                    <a:pos x="47" y="450"/>
                  </a:cxn>
                  <a:cxn ang="0">
                    <a:pos x="49" y="343"/>
                  </a:cxn>
                  <a:cxn ang="0">
                    <a:pos x="42" y="328"/>
                  </a:cxn>
                  <a:cxn ang="0">
                    <a:pos x="36" y="312"/>
                  </a:cxn>
                  <a:cxn ang="0">
                    <a:pos x="31" y="291"/>
                  </a:cxn>
                  <a:cxn ang="0">
                    <a:pos x="21" y="265"/>
                  </a:cxn>
                  <a:cxn ang="0">
                    <a:pos x="16" y="239"/>
                  </a:cxn>
                  <a:cxn ang="0">
                    <a:pos x="8" y="213"/>
                  </a:cxn>
                  <a:cxn ang="0">
                    <a:pos x="3" y="182"/>
                  </a:cxn>
                  <a:cxn ang="0">
                    <a:pos x="0" y="154"/>
                  </a:cxn>
                  <a:cxn ang="0">
                    <a:pos x="0" y="130"/>
                  </a:cxn>
                  <a:cxn ang="0">
                    <a:pos x="0" y="107"/>
                  </a:cxn>
                  <a:cxn ang="0">
                    <a:pos x="3" y="89"/>
                  </a:cxn>
                  <a:cxn ang="0">
                    <a:pos x="5" y="60"/>
                  </a:cxn>
                  <a:cxn ang="0">
                    <a:pos x="10" y="50"/>
                  </a:cxn>
                </a:cxnLst>
                <a:rect l="0" t="0" r="r" b="b"/>
                <a:pathLst>
                  <a:path w="130" h="450">
                    <a:moveTo>
                      <a:pt x="10" y="50"/>
                    </a:moveTo>
                    <a:lnTo>
                      <a:pt x="10" y="55"/>
                    </a:lnTo>
                    <a:lnTo>
                      <a:pt x="18" y="70"/>
                    </a:lnTo>
                    <a:lnTo>
                      <a:pt x="29" y="89"/>
                    </a:lnTo>
                    <a:lnTo>
                      <a:pt x="39" y="102"/>
                    </a:lnTo>
                    <a:lnTo>
                      <a:pt x="47" y="96"/>
                    </a:lnTo>
                    <a:lnTo>
                      <a:pt x="57" y="91"/>
                    </a:lnTo>
                    <a:lnTo>
                      <a:pt x="65" y="73"/>
                    </a:lnTo>
                    <a:lnTo>
                      <a:pt x="75" y="55"/>
                    </a:lnTo>
                    <a:lnTo>
                      <a:pt x="78" y="44"/>
                    </a:lnTo>
                    <a:lnTo>
                      <a:pt x="81" y="34"/>
                    </a:lnTo>
                    <a:lnTo>
                      <a:pt x="86" y="24"/>
                    </a:lnTo>
                    <a:lnTo>
                      <a:pt x="88" y="16"/>
                    </a:lnTo>
                    <a:lnTo>
                      <a:pt x="94" y="6"/>
                    </a:lnTo>
                    <a:lnTo>
                      <a:pt x="96" y="0"/>
                    </a:lnTo>
                    <a:lnTo>
                      <a:pt x="99" y="0"/>
                    </a:lnTo>
                    <a:lnTo>
                      <a:pt x="104" y="6"/>
                    </a:lnTo>
                    <a:lnTo>
                      <a:pt x="109" y="11"/>
                    </a:lnTo>
                    <a:lnTo>
                      <a:pt x="112" y="19"/>
                    </a:lnTo>
                    <a:lnTo>
                      <a:pt x="117" y="31"/>
                    </a:lnTo>
                    <a:lnTo>
                      <a:pt x="120" y="50"/>
                    </a:lnTo>
                    <a:lnTo>
                      <a:pt x="120" y="57"/>
                    </a:lnTo>
                    <a:lnTo>
                      <a:pt x="122" y="70"/>
                    </a:lnTo>
                    <a:lnTo>
                      <a:pt x="125" y="83"/>
                    </a:lnTo>
                    <a:lnTo>
                      <a:pt x="125" y="96"/>
                    </a:lnTo>
                    <a:lnTo>
                      <a:pt x="125" y="109"/>
                    </a:lnTo>
                    <a:lnTo>
                      <a:pt x="127" y="125"/>
                    </a:lnTo>
                    <a:lnTo>
                      <a:pt x="127" y="138"/>
                    </a:lnTo>
                    <a:lnTo>
                      <a:pt x="130" y="154"/>
                    </a:lnTo>
                    <a:lnTo>
                      <a:pt x="127" y="169"/>
                    </a:lnTo>
                    <a:lnTo>
                      <a:pt x="127" y="185"/>
                    </a:lnTo>
                    <a:lnTo>
                      <a:pt x="125" y="200"/>
                    </a:lnTo>
                    <a:lnTo>
                      <a:pt x="125" y="219"/>
                    </a:lnTo>
                    <a:lnTo>
                      <a:pt x="125" y="234"/>
                    </a:lnTo>
                    <a:lnTo>
                      <a:pt x="122" y="247"/>
                    </a:lnTo>
                    <a:lnTo>
                      <a:pt x="120" y="263"/>
                    </a:lnTo>
                    <a:lnTo>
                      <a:pt x="117" y="278"/>
                    </a:lnTo>
                    <a:lnTo>
                      <a:pt x="112" y="291"/>
                    </a:lnTo>
                    <a:lnTo>
                      <a:pt x="109" y="304"/>
                    </a:lnTo>
                    <a:lnTo>
                      <a:pt x="104" y="315"/>
                    </a:lnTo>
                    <a:lnTo>
                      <a:pt x="101" y="328"/>
                    </a:lnTo>
                    <a:lnTo>
                      <a:pt x="91" y="349"/>
                    </a:lnTo>
                    <a:lnTo>
                      <a:pt x="83" y="367"/>
                    </a:lnTo>
                    <a:lnTo>
                      <a:pt x="75" y="377"/>
                    </a:lnTo>
                    <a:lnTo>
                      <a:pt x="68" y="390"/>
                    </a:lnTo>
                    <a:lnTo>
                      <a:pt x="62" y="395"/>
                    </a:lnTo>
                    <a:lnTo>
                      <a:pt x="62" y="398"/>
                    </a:lnTo>
                    <a:lnTo>
                      <a:pt x="47" y="450"/>
                    </a:lnTo>
                    <a:lnTo>
                      <a:pt x="39" y="414"/>
                    </a:lnTo>
                    <a:lnTo>
                      <a:pt x="49" y="343"/>
                    </a:lnTo>
                    <a:lnTo>
                      <a:pt x="47" y="338"/>
                    </a:lnTo>
                    <a:lnTo>
                      <a:pt x="42" y="328"/>
                    </a:lnTo>
                    <a:lnTo>
                      <a:pt x="39" y="320"/>
                    </a:lnTo>
                    <a:lnTo>
                      <a:pt x="36" y="312"/>
                    </a:lnTo>
                    <a:lnTo>
                      <a:pt x="31" y="302"/>
                    </a:lnTo>
                    <a:lnTo>
                      <a:pt x="31" y="291"/>
                    </a:lnTo>
                    <a:lnTo>
                      <a:pt x="26" y="278"/>
                    </a:lnTo>
                    <a:lnTo>
                      <a:pt x="21" y="265"/>
                    </a:lnTo>
                    <a:lnTo>
                      <a:pt x="18" y="252"/>
                    </a:lnTo>
                    <a:lnTo>
                      <a:pt x="16" y="239"/>
                    </a:lnTo>
                    <a:lnTo>
                      <a:pt x="10" y="226"/>
                    </a:lnTo>
                    <a:lnTo>
                      <a:pt x="8" y="213"/>
                    </a:lnTo>
                    <a:lnTo>
                      <a:pt x="3" y="198"/>
                    </a:lnTo>
                    <a:lnTo>
                      <a:pt x="3" y="182"/>
                    </a:lnTo>
                    <a:lnTo>
                      <a:pt x="0" y="169"/>
                    </a:lnTo>
                    <a:lnTo>
                      <a:pt x="0" y="154"/>
                    </a:lnTo>
                    <a:lnTo>
                      <a:pt x="0" y="141"/>
                    </a:lnTo>
                    <a:lnTo>
                      <a:pt x="0" y="130"/>
                    </a:lnTo>
                    <a:lnTo>
                      <a:pt x="0" y="120"/>
                    </a:lnTo>
                    <a:lnTo>
                      <a:pt x="0" y="107"/>
                    </a:lnTo>
                    <a:lnTo>
                      <a:pt x="0" y="96"/>
                    </a:lnTo>
                    <a:lnTo>
                      <a:pt x="3" y="89"/>
                    </a:lnTo>
                    <a:lnTo>
                      <a:pt x="3" y="70"/>
                    </a:lnTo>
                    <a:lnTo>
                      <a:pt x="5" y="60"/>
                    </a:lnTo>
                    <a:lnTo>
                      <a:pt x="8" y="52"/>
                    </a:lnTo>
                    <a:lnTo>
                      <a:pt x="10" y="50"/>
                    </a:lnTo>
                    <a:lnTo>
                      <a:pt x="10" y="50"/>
                    </a:lnTo>
                    <a:close/>
                  </a:path>
                </a:pathLst>
              </a:custGeom>
              <a:solidFill>
                <a:srgbClr val="C2D6C2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7" name="Freeform 99"/>
              <p:cNvSpPr>
                <a:spLocks/>
              </p:cNvSpPr>
              <p:nvPr/>
            </p:nvSpPr>
            <p:spPr bwMode="auto">
              <a:xfrm>
                <a:off x="2742" y="3226"/>
                <a:ext cx="44" cy="73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42" y="3"/>
                  </a:cxn>
                  <a:cxn ang="0">
                    <a:pos x="39" y="13"/>
                  </a:cxn>
                  <a:cxn ang="0">
                    <a:pos x="37" y="26"/>
                  </a:cxn>
                  <a:cxn ang="0">
                    <a:pos x="31" y="44"/>
                  </a:cxn>
                  <a:cxn ang="0">
                    <a:pos x="24" y="54"/>
                  </a:cxn>
                  <a:cxn ang="0">
                    <a:pos x="16" y="65"/>
                  </a:cxn>
                  <a:cxn ang="0">
                    <a:pos x="8" y="73"/>
                  </a:cxn>
                  <a:cxn ang="0">
                    <a:pos x="8" y="73"/>
                  </a:cxn>
                  <a:cxn ang="0">
                    <a:pos x="0" y="65"/>
                  </a:cxn>
                  <a:cxn ang="0">
                    <a:pos x="0" y="54"/>
                  </a:cxn>
                  <a:cxn ang="0">
                    <a:pos x="0" y="44"/>
                  </a:cxn>
                  <a:cxn ang="0">
                    <a:pos x="0" y="44"/>
                  </a:cxn>
                  <a:cxn ang="0">
                    <a:pos x="44" y="0"/>
                  </a:cxn>
                  <a:cxn ang="0">
                    <a:pos x="44" y="0"/>
                  </a:cxn>
                </a:cxnLst>
                <a:rect l="0" t="0" r="r" b="b"/>
                <a:pathLst>
                  <a:path w="44" h="73">
                    <a:moveTo>
                      <a:pt x="44" y="0"/>
                    </a:moveTo>
                    <a:lnTo>
                      <a:pt x="42" y="3"/>
                    </a:lnTo>
                    <a:lnTo>
                      <a:pt x="39" y="13"/>
                    </a:lnTo>
                    <a:lnTo>
                      <a:pt x="37" y="26"/>
                    </a:lnTo>
                    <a:lnTo>
                      <a:pt x="31" y="44"/>
                    </a:lnTo>
                    <a:lnTo>
                      <a:pt x="24" y="54"/>
                    </a:lnTo>
                    <a:lnTo>
                      <a:pt x="16" y="65"/>
                    </a:lnTo>
                    <a:lnTo>
                      <a:pt x="8" y="73"/>
                    </a:lnTo>
                    <a:lnTo>
                      <a:pt x="8" y="73"/>
                    </a:lnTo>
                    <a:lnTo>
                      <a:pt x="0" y="65"/>
                    </a:lnTo>
                    <a:lnTo>
                      <a:pt x="0" y="5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C2D6C2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8" name="Freeform 100"/>
              <p:cNvSpPr>
                <a:spLocks/>
              </p:cNvSpPr>
              <p:nvPr/>
            </p:nvSpPr>
            <p:spPr bwMode="auto">
              <a:xfrm>
                <a:off x="3135" y="3208"/>
                <a:ext cx="140" cy="410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26" y="26"/>
                  </a:cxn>
                  <a:cxn ang="0">
                    <a:pos x="36" y="49"/>
                  </a:cxn>
                  <a:cxn ang="0">
                    <a:pos x="49" y="72"/>
                  </a:cxn>
                  <a:cxn ang="0">
                    <a:pos x="62" y="98"/>
                  </a:cxn>
                  <a:cxn ang="0">
                    <a:pos x="75" y="124"/>
                  </a:cxn>
                  <a:cxn ang="0">
                    <a:pos x="88" y="153"/>
                  </a:cxn>
                  <a:cxn ang="0">
                    <a:pos x="104" y="179"/>
                  </a:cxn>
                  <a:cxn ang="0">
                    <a:pos x="114" y="205"/>
                  </a:cxn>
                  <a:cxn ang="0">
                    <a:pos x="127" y="226"/>
                  </a:cxn>
                  <a:cxn ang="0">
                    <a:pos x="137" y="249"/>
                  </a:cxn>
                  <a:cxn ang="0">
                    <a:pos x="140" y="254"/>
                  </a:cxn>
                  <a:cxn ang="0">
                    <a:pos x="140" y="267"/>
                  </a:cxn>
                  <a:cxn ang="0">
                    <a:pos x="137" y="291"/>
                  </a:cxn>
                  <a:cxn ang="0">
                    <a:pos x="132" y="319"/>
                  </a:cxn>
                  <a:cxn ang="0">
                    <a:pos x="124" y="351"/>
                  </a:cxn>
                  <a:cxn ang="0">
                    <a:pos x="111" y="377"/>
                  </a:cxn>
                  <a:cxn ang="0">
                    <a:pos x="99" y="405"/>
                  </a:cxn>
                  <a:cxn ang="0">
                    <a:pos x="93" y="408"/>
                  </a:cxn>
                  <a:cxn ang="0">
                    <a:pos x="91" y="384"/>
                  </a:cxn>
                  <a:cxn ang="0">
                    <a:pos x="88" y="356"/>
                  </a:cxn>
                  <a:cxn ang="0">
                    <a:pos x="86" y="332"/>
                  </a:cxn>
                  <a:cxn ang="0">
                    <a:pos x="80" y="312"/>
                  </a:cxn>
                  <a:cxn ang="0">
                    <a:pos x="75" y="291"/>
                  </a:cxn>
                  <a:cxn ang="0">
                    <a:pos x="67" y="265"/>
                  </a:cxn>
                  <a:cxn ang="0">
                    <a:pos x="57" y="241"/>
                  </a:cxn>
                  <a:cxn ang="0">
                    <a:pos x="41" y="210"/>
                  </a:cxn>
                  <a:cxn ang="0">
                    <a:pos x="28" y="179"/>
                  </a:cxn>
                  <a:cxn ang="0">
                    <a:pos x="18" y="158"/>
                  </a:cxn>
                  <a:cxn ang="0">
                    <a:pos x="8" y="127"/>
                  </a:cxn>
                  <a:cxn ang="0">
                    <a:pos x="0" y="98"/>
                  </a:cxn>
                  <a:cxn ang="0">
                    <a:pos x="0" y="75"/>
                  </a:cxn>
                  <a:cxn ang="0">
                    <a:pos x="0" y="49"/>
                  </a:cxn>
                  <a:cxn ang="0">
                    <a:pos x="2" y="18"/>
                  </a:cxn>
                  <a:cxn ang="0">
                    <a:pos x="8" y="0"/>
                  </a:cxn>
                  <a:cxn ang="0">
                    <a:pos x="10" y="0"/>
                  </a:cxn>
                </a:cxnLst>
                <a:rect l="0" t="0" r="r" b="b"/>
                <a:pathLst>
                  <a:path w="140" h="410">
                    <a:moveTo>
                      <a:pt x="10" y="0"/>
                    </a:moveTo>
                    <a:lnTo>
                      <a:pt x="13" y="2"/>
                    </a:lnTo>
                    <a:lnTo>
                      <a:pt x="21" y="18"/>
                    </a:lnTo>
                    <a:lnTo>
                      <a:pt x="26" y="26"/>
                    </a:lnTo>
                    <a:lnTo>
                      <a:pt x="34" y="41"/>
                    </a:lnTo>
                    <a:lnTo>
                      <a:pt x="36" y="49"/>
                    </a:lnTo>
                    <a:lnTo>
                      <a:pt x="41" y="62"/>
                    </a:lnTo>
                    <a:lnTo>
                      <a:pt x="49" y="72"/>
                    </a:lnTo>
                    <a:lnTo>
                      <a:pt x="57" y="85"/>
                    </a:lnTo>
                    <a:lnTo>
                      <a:pt x="62" y="98"/>
                    </a:lnTo>
                    <a:lnTo>
                      <a:pt x="67" y="111"/>
                    </a:lnTo>
                    <a:lnTo>
                      <a:pt x="75" y="124"/>
                    </a:lnTo>
                    <a:lnTo>
                      <a:pt x="83" y="140"/>
                    </a:lnTo>
                    <a:lnTo>
                      <a:pt x="88" y="153"/>
                    </a:lnTo>
                    <a:lnTo>
                      <a:pt x="96" y="166"/>
                    </a:lnTo>
                    <a:lnTo>
                      <a:pt x="104" y="179"/>
                    </a:lnTo>
                    <a:lnTo>
                      <a:pt x="111" y="195"/>
                    </a:lnTo>
                    <a:lnTo>
                      <a:pt x="114" y="205"/>
                    </a:lnTo>
                    <a:lnTo>
                      <a:pt x="119" y="218"/>
                    </a:lnTo>
                    <a:lnTo>
                      <a:pt x="127" y="226"/>
                    </a:lnTo>
                    <a:lnTo>
                      <a:pt x="132" y="236"/>
                    </a:lnTo>
                    <a:lnTo>
                      <a:pt x="137" y="249"/>
                    </a:lnTo>
                    <a:lnTo>
                      <a:pt x="140" y="254"/>
                    </a:lnTo>
                    <a:lnTo>
                      <a:pt x="140" y="254"/>
                    </a:lnTo>
                    <a:lnTo>
                      <a:pt x="140" y="262"/>
                    </a:lnTo>
                    <a:lnTo>
                      <a:pt x="140" y="267"/>
                    </a:lnTo>
                    <a:lnTo>
                      <a:pt x="140" y="280"/>
                    </a:lnTo>
                    <a:lnTo>
                      <a:pt x="137" y="291"/>
                    </a:lnTo>
                    <a:lnTo>
                      <a:pt x="135" y="304"/>
                    </a:lnTo>
                    <a:lnTo>
                      <a:pt x="132" y="319"/>
                    </a:lnTo>
                    <a:lnTo>
                      <a:pt x="130" y="338"/>
                    </a:lnTo>
                    <a:lnTo>
                      <a:pt x="124" y="351"/>
                    </a:lnTo>
                    <a:lnTo>
                      <a:pt x="119" y="364"/>
                    </a:lnTo>
                    <a:lnTo>
                      <a:pt x="111" y="377"/>
                    </a:lnTo>
                    <a:lnTo>
                      <a:pt x="106" y="390"/>
                    </a:lnTo>
                    <a:lnTo>
                      <a:pt x="99" y="405"/>
                    </a:lnTo>
                    <a:lnTo>
                      <a:pt x="96" y="410"/>
                    </a:lnTo>
                    <a:lnTo>
                      <a:pt x="93" y="408"/>
                    </a:lnTo>
                    <a:lnTo>
                      <a:pt x="93" y="397"/>
                    </a:lnTo>
                    <a:lnTo>
                      <a:pt x="91" y="384"/>
                    </a:lnTo>
                    <a:lnTo>
                      <a:pt x="91" y="369"/>
                    </a:lnTo>
                    <a:lnTo>
                      <a:pt x="88" y="356"/>
                    </a:lnTo>
                    <a:lnTo>
                      <a:pt x="88" y="345"/>
                    </a:lnTo>
                    <a:lnTo>
                      <a:pt x="86" y="332"/>
                    </a:lnTo>
                    <a:lnTo>
                      <a:pt x="86" y="325"/>
                    </a:lnTo>
                    <a:lnTo>
                      <a:pt x="80" y="312"/>
                    </a:lnTo>
                    <a:lnTo>
                      <a:pt x="78" y="301"/>
                    </a:lnTo>
                    <a:lnTo>
                      <a:pt x="75" y="291"/>
                    </a:lnTo>
                    <a:lnTo>
                      <a:pt x="73" y="278"/>
                    </a:lnTo>
                    <a:lnTo>
                      <a:pt x="67" y="265"/>
                    </a:lnTo>
                    <a:lnTo>
                      <a:pt x="62" y="254"/>
                    </a:lnTo>
                    <a:lnTo>
                      <a:pt x="57" y="241"/>
                    </a:lnTo>
                    <a:lnTo>
                      <a:pt x="52" y="231"/>
                    </a:lnTo>
                    <a:lnTo>
                      <a:pt x="41" y="210"/>
                    </a:lnTo>
                    <a:lnTo>
                      <a:pt x="34" y="189"/>
                    </a:lnTo>
                    <a:lnTo>
                      <a:pt x="28" y="179"/>
                    </a:lnTo>
                    <a:lnTo>
                      <a:pt x="21" y="169"/>
                    </a:lnTo>
                    <a:lnTo>
                      <a:pt x="18" y="158"/>
                    </a:lnTo>
                    <a:lnTo>
                      <a:pt x="13" y="148"/>
                    </a:lnTo>
                    <a:lnTo>
                      <a:pt x="8" y="127"/>
                    </a:lnTo>
                    <a:lnTo>
                      <a:pt x="2" y="109"/>
                    </a:lnTo>
                    <a:lnTo>
                      <a:pt x="0" y="98"/>
                    </a:lnTo>
                    <a:lnTo>
                      <a:pt x="0" y="88"/>
                    </a:lnTo>
                    <a:lnTo>
                      <a:pt x="0" y="75"/>
                    </a:lnTo>
                    <a:lnTo>
                      <a:pt x="0" y="70"/>
                    </a:lnTo>
                    <a:lnTo>
                      <a:pt x="0" y="49"/>
                    </a:lnTo>
                    <a:lnTo>
                      <a:pt x="0" y="34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C2D6C2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9" name="Freeform 101"/>
              <p:cNvSpPr>
                <a:spLocks/>
              </p:cNvSpPr>
              <p:nvPr/>
            </p:nvSpPr>
            <p:spPr bwMode="auto">
              <a:xfrm>
                <a:off x="2727" y="3709"/>
                <a:ext cx="262" cy="117"/>
              </a:xfrm>
              <a:custGeom>
                <a:avLst/>
                <a:gdLst/>
                <a:ahLst/>
                <a:cxnLst>
                  <a:cxn ang="0">
                    <a:pos x="85" y="19"/>
                  </a:cxn>
                  <a:cxn ang="0">
                    <a:pos x="83" y="11"/>
                  </a:cxn>
                  <a:cxn ang="0">
                    <a:pos x="93" y="3"/>
                  </a:cxn>
                  <a:cxn ang="0">
                    <a:pos x="106" y="0"/>
                  </a:cxn>
                  <a:cxn ang="0">
                    <a:pos x="122" y="0"/>
                  </a:cxn>
                  <a:cxn ang="0">
                    <a:pos x="135" y="0"/>
                  </a:cxn>
                  <a:cxn ang="0">
                    <a:pos x="143" y="3"/>
                  </a:cxn>
                  <a:cxn ang="0">
                    <a:pos x="143" y="24"/>
                  </a:cxn>
                  <a:cxn ang="0">
                    <a:pos x="182" y="24"/>
                  </a:cxn>
                  <a:cxn ang="0">
                    <a:pos x="182" y="39"/>
                  </a:cxn>
                  <a:cxn ang="0">
                    <a:pos x="234" y="32"/>
                  </a:cxn>
                  <a:cxn ang="0">
                    <a:pos x="262" y="47"/>
                  </a:cxn>
                  <a:cxn ang="0">
                    <a:pos x="257" y="47"/>
                  </a:cxn>
                  <a:cxn ang="0">
                    <a:pos x="252" y="50"/>
                  </a:cxn>
                  <a:cxn ang="0">
                    <a:pos x="239" y="55"/>
                  </a:cxn>
                  <a:cxn ang="0">
                    <a:pos x="228" y="65"/>
                  </a:cxn>
                  <a:cxn ang="0">
                    <a:pos x="221" y="76"/>
                  </a:cxn>
                  <a:cxn ang="0">
                    <a:pos x="213" y="84"/>
                  </a:cxn>
                  <a:cxn ang="0">
                    <a:pos x="208" y="89"/>
                  </a:cxn>
                  <a:cxn ang="0">
                    <a:pos x="208" y="94"/>
                  </a:cxn>
                  <a:cxn ang="0">
                    <a:pos x="158" y="91"/>
                  </a:cxn>
                  <a:cxn ang="0">
                    <a:pos x="91" y="76"/>
                  </a:cxn>
                  <a:cxn ang="0">
                    <a:pos x="93" y="78"/>
                  </a:cxn>
                  <a:cxn ang="0">
                    <a:pos x="109" y="84"/>
                  </a:cxn>
                  <a:cxn ang="0">
                    <a:pos x="124" y="91"/>
                  </a:cxn>
                  <a:cxn ang="0">
                    <a:pos x="145" y="99"/>
                  </a:cxn>
                  <a:cxn ang="0">
                    <a:pos x="158" y="102"/>
                  </a:cxn>
                  <a:cxn ang="0">
                    <a:pos x="174" y="104"/>
                  </a:cxn>
                  <a:cxn ang="0">
                    <a:pos x="179" y="107"/>
                  </a:cxn>
                  <a:cxn ang="0">
                    <a:pos x="184" y="110"/>
                  </a:cxn>
                  <a:cxn ang="0">
                    <a:pos x="179" y="110"/>
                  </a:cxn>
                  <a:cxn ang="0">
                    <a:pos x="174" y="115"/>
                  </a:cxn>
                  <a:cxn ang="0">
                    <a:pos x="166" y="115"/>
                  </a:cxn>
                  <a:cxn ang="0">
                    <a:pos x="158" y="117"/>
                  </a:cxn>
                  <a:cxn ang="0">
                    <a:pos x="145" y="115"/>
                  </a:cxn>
                  <a:cxn ang="0">
                    <a:pos x="137" y="115"/>
                  </a:cxn>
                  <a:cxn ang="0">
                    <a:pos x="119" y="107"/>
                  </a:cxn>
                  <a:cxn ang="0">
                    <a:pos x="104" y="102"/>
                  </a:cxn>
                  <a:cxn ang="0">
                    <a:pos x="88" y="94"/>
                  </a:cxn>
                  <a:cxn ang="0">
                    <a:pos x="72" y="86"/>
                  </a:cxn>
                  <a:cxn ang="0">
                    <a:pos x="54" y="78"/>
                  </a:cxn>
                  <a:cxn ang="0">
                    <a:pos x="44" y="73"/>
                  </a:cxn>
                  <a:cxn ang="0">
                    <a:pos x="36" y="68"/>
                  </a:cxn>
                  <a:cxn ang="0">
                    <a:pos x="36" y="68"/>
                  </a:cxn>
                  <a:cxn ang="0">
                    <a:pos x="0" y="52"/>
                  </a:cxn>
                  <a:cxn ang="0">
                    <a:pos x="46" y="58"/>
                  </a:cxn>
                  <a:cxn ang="0">
                    <a:pos x="96" y="63"/>
                  </a:cxn>
                  <a:cxn ang="0">
                    <a:pos x="75" y="47"/>
                  </a:cxn>
                  <a:cxn ang="0">
                    <a:pos x="75" y="42"/>
                  </a:cxn>
                  <a:cxn ang="0">
                    <a:pos x="78" y="32"/>
                  </a:cxn>
                  <a:cxn ang="0">
                    <a:pos x="80" y="21"/>
                  </a:cxn>
                  <a:cxn ang="0">
                    <a:pos x="85" y="19"/>
                  </a:cxn>
                  <a:cxn ang="0">
                    <a:pos x="85" y="19"/>
                  </a:cxn>
                </a:cxnLst>
                <a:rect l="0" t="0" r="r" b="b"/>
                <a:pathLst>
                  <a:path w="262" h="117">
                    <a:moveTo>
                      <a:pt x="85" y="19"/>
                    </a:moveTo>
                    <a:lnTo>
                      <a:pt x="83" y="11"/>
                    </a:lnTo>
                    <a:lnTo>
                      <a:pt x="93" y="3"/>
                    </a:lnTo>
                    <a:lnTo>
                      <a:pt x="106" y="0"/>
                    </a:lnTo>
                    <a:lnTo>
                      <a:pt x="122" y="0"/>
                    </a:lnTo>
                    <a:lnTo>
                      <a:pt x="135" y="0"/>
                    </a:lnTo>
                    <a:lnTo>
                      <a:pt x="143" y="3"/>
                    </a:lnTo>
                    <a:lnTo>
                      <a:pt x="143" y="24"/>
                    </a:lnTo>
                    <a:lnTo>
                      <a:pt x="182" y="24"/>
                    </a:lnTo>
                    <a:lnTo>
                      <a:pt x="182" y="39"/>
                    </a:lnTo>
                    <a:lnTo>
                      <a:pt x="234" y="32"/>
                    </a:lnTo>
                    <a:lnTo>
                      <a:pt x="262" y="47"/>
                    </a:lnTo>
                    <a:lnTo>
                      <a:pt x="257" y="47"/>
                    </a:lnTo>
                    <a:lnTo>
                      <a:pt x="252" y="50"/>
                    </a:lnTo>
                    <a:lnTo>
                      <a:pt x="239" y="55"/>
                    </a:lnTo>
                    <a:lnTo>
                      <a:pt x="228" y="65"/>
                    </a:lnTo>
                    <a:lnTo>
                      <a:pt x="221" y="76"/>
                    </a:lnTo>
                    <a:lnTo>
                      <a:pt x="213" y="84"/>
                    </a:lnTo>
                    <a:lnTo>
                      <a:pt x="208" y="89"/>
                    </a:lnTo>
                    <a:lnTo>
                      <a:pt x="208" y="94"/>
                    </a:lnTo>
                    <a:lnTo>
                      <a:pt x="158" y="91"/>
                    </a:lnTo>
                    <a:lnTo>
                      <a:pt x="91" y="76"/>
                    </a:lnTo>
                    <a:lnTo>
                      <a:pt x="93" y="78"/>
                    </a:lnTo>
                    <a:lnTo>
                      <a:pt x="109" y="84"/>
                    </a:lnTo>
                    <a:lnTo>
                      <a:pt x="124" y="91"/>
                    </a:lnTo>
                    <a:lnTo>
                      <a:pt x="145" y="99"/>
                    </a:lnTo>
                    <a:lnTo>
                      <a:pt x="158" y="102"/>
                    </a:lnTo>
                    <a:lnTo>
                      <a:pt x="174" y="104"/>
                    </a:lnTo>
                    <a:lnTo>
                      <a:pt x="179" y="107"/>
                    </a:lnTo>
                    <a:lnTo>
                      <a:pt x="184" y="110"/>
                    </a:lnTo>
                    <a:lnTo>
                      <a:pt x="179" y="110"/>
                    </a:lnTo>
                    <a:lnTo>
                      <a:pt x="174" y="115"/>
                    </a:lnTo>
                    <a:lnTo>
                      <a:pt x="166" y="115"/>
                    </a:lnTo>
                    <a:lnTo>
                      <a:pt x="158" y="117"/>
                    </a:lnTo>
                    <a:lnTo>
                      <a:pt x="145" y="115"/>
                    </a:lnTo>
                    <a:lnTo>
                      <a:pt x="137" y="115"/>
                    </a:lnTo>
                    <a:lnTo>
                      <a:pt x="119" y="107"/>
                    </a:lnTo>
                    <a:lnTo>
                      <a:pt x="104" y="102"/>
                    </a:lnTo>
                    <a:lnTo>
                      <a:pt x="88" y="94"/>
                    </a:lnTo>
                    <a:lnTo>
                      <a:pt x="72" y="86"/>
                    </a:lnTo>
                    <a:lnTo>
                      <a:pt x="54" y="78"/>
                    </a:lnTo>
                    <a:lnTo>
                      <a:pt x="44" y="73"/>
                    </a:lnTo>
                    <a:lnTo>
                      <a:pt x="36" y="68"/>
                    </a:lnTo>
                    <a:lnTo>
                      <a:pt x="36" y="68"/>
                    </a:lnTo>
                    <a:lnTo>
                      <a:pt x="0" y="52"/>
                    </a:lnTo>
                    <a:lnTo>
                      <a:pt x="46" y="58"/>
                    </a:lnTo>
                    <a:lnTo>
                      <a:pt x="96" y="63"/>
                    </a:lnTo>
                    <a:lnTo>
                      <a:pt x="75" y="47"/>
                    </a:lnTo>
                    <a:lnTo>
                      <a:pt x="75" y="42"/>
                    </a:lnTo>
                    <a:lnTo>
                      <a:pt x="78" y="32"/>
                    </a:lnTo>
                    <a:lnTo>
                      <a:pt x="80" y="21"/>
                    </a:lnTo>
                    <a:lnTo>
                      <a:pt x="85" y="19"/>
                    </a:lnTo>
                    <a:lnTo>
                      <a:pt x="85" y="19"/>
                    </a:lnTo>
                    <a:close/>
                  </a:path>
                </a:pathLst>
              </a:custGeom>
              <a:solidFill>
                <a:srgbClr val="666666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0" name="Freeform 102"/>
              <p:cNvSpPr>
                <a:spLocks/>
              </p:cNvSpPr>
              <p:nvPr/>
            </p:nvSpPr>
            <p:spPr bwMode="auto">
              <a:xfrm>
                <a:off x="3184" y="3655"/>
                <a:ext cx="96" cy="112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34" y="0"/>
                  </a:cxn>
                  <a:cxn ang="0">
                    <a:pos x="39" y="8"/>
                  </a:cxn>
                  <a:cxn ang="0">
                    <a:pos x="47" y="18"/>
                  </a:cxn>
                  <a:cxn ang="0">
                    <a:pos x="57" y="34"/>
                  </a:cxn>
                  <a:cxn ang="0">
                    <a:pos x="62" y="49"/>
                  </a:cxn>
                  <a:cxn ang="0">
                    <a:pos x="68" y="65"/>
                  </a:cxn>
                  <a:cxn ang="0">
                    <a:pos x="70" y="78"/>
                  </a:cxn>
                  <a:cxn ang="0">
                    <a:pos x="73" y="83"/>
                  </a:cxn>
                  <a:cxn ang="0">
                    <a:pos x="39" y="93"/>
                  </a:cxn>
                  <a:cxn ang="0">
                    <a:pos x="96" y="106"/>
                  </a:cxn>
                  <a:cxn ang="0">
                    <a:pos x="39" y="112"/>
                  </a:cxn>
                  <a:cxn ang="0">
                    <a:pos x="0" y="106"/>
                  </a:cxn>
                  <a:cxn ang="0">
                    <a:pos x="11" y="88"/>
                  </a:cxn>
                  <a:cxn ang="0">
                    <a:pos x="8" y="83"/>
                  </a:cxn>
                  <a:cxn ang="0">
                    <a:pos x="8" y="73"/>
                  </a:cxn>
                  <a:cxn ang="0">
                    <a:pos x="8" y="54"/>
                  </a:cxn>
                  <a:cxn ang="0">
                    <a:pos x="11" y="36"/>
                  </a:cxn>
                  <a:cxn ang="0">
                    <a:pos x="16" y="21"/>
                  </a:cxn>
                  <a:cxn ang="0">
                    <a:pos x="24" y="8"/>
                  </a:cxn>
                  <a:cxn ang="0">
                    <a:pos x="29" y="0"/>
                  </a:cxn>
                  <a:cxn ang="0">
                    <a:pos x="34" y="0"/>
                  </a:cxn>
                  <a:cxn ang="0">
                    <a:pos x="34" y="0"/>
                  </a:cxn>
                </a:cxnLst>
                <a:rect l="0" t="0" r="r" b="b"/>
                <a:pathLst>
                  <a:path w="96" h="112">
                    <a:moveTo>
                      <a:pt x="34" y="0"/>
                    </a:moveTo>
                    <a:lnTo>
                      <a:pt x="34" y="0"/>
                    </a:lnTo>
                    <a:lnTo>
                      <a:pt x="39" y="8"/>
                    </a:lnTo>
                    <a:lnTo>
                      <a:pt x="47" y="18"/>
                    </a:lnTo>
                    <a:lnTo>
                      <a:pt x="57" y="34"/>
                    </a:lnTo>
                    <a:lnTo>
                      <a:pt x="62" y="49"/>
                    </a:lnTo>
                    <a:lnTo>
                      <a:pt x="68" y="65"/>
                    </a:lnTo>
                    <a:lnTo>
                      <a:pt x="70" y="78"/>
                    </a:lnTo>
                    <a:lnTo>
                      <a:pt x="73" y="83"/>
                    </a:lnTo>
                    <a:lnTo>
                      <a:pt x="39" y="93"/>
                    </a:lnTo>
                    <a:lnTo>
                      <a:pt x="96" y="106"/>
                    </a:lnTo>
                    <a:lnTo>
                      <a:pt x="39" y="112"/>
                    </a:lnTo>
                    <a:lnTo>
                      <a:pt x="0" y="106"/>
                    </a:lnTo>
                    <a:lnTo>
                      <a:pt x="11" y="88"/>
                    </a:lnTo>
                    <a:lnTo>
                      <a:pt x="8" y="83"/>
                    </a:lnTo>
                    <a:lnTo>
                      <a:pt x="8" y="73"/>
                    </a:lnTo>
                    <a:lnTo>
                      <a:pt x="8" y="54"/>
                    </a:lnTo>
                    <a:lnTo>
                      <a:pt x="11" y="36"/>
                    </a:lnTo>
                    <a:lnTo>
                      <a:pt x="16" y="21"/>
                    </a:lnTo>
                    <a:lnTo>
                      <a:pt x="24" y="8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666666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1" name="Freeform 103"/>
              <p:cNvSpPr>
                <a:spLocks/>
              </p:cNvSpPr>
              <p:nvPr/>
            </p:nvSpPr>
            <p:spPr bwMode="auto">
              <a:xfrm>
                <a:off x="4081" y="1890"/>
                <a:ext cx="153" cy="140"/>
              </a:xfrm>
              <a:custGeom>
                <a:avLst/>
                <a:gdLst/>
                <a:ahLst/>
                <a:cxnLst>
                  <a:cxn ang="0">
                    <a:pos x="34" y="140"/>
                  </a:cxn>
                  <a:cxn ang="0">
                    <a:pos x="26" y="132"/>
                  </a:cxn>
                  <a:cxn ang="0">
                    <a:pos x="15" y="119"/>
                  </a:cxn>
                  <a:cxn ang="0">
                    <a:pos x="10" y="109"/>
                  </a:cxn>
                  <a:cxn ang="0">
                    <a:pos x="5" y="98"/>
                  </a:cxn>
                  <a:cxn ang="0">
                    <a:pos x="0" y="85"/>
                  </a:cxn>
                  <a:cxn ang="0">
                    <a:pos x="0" y="78"/>
                  </a:cxn>
                  <a:cxn ang="0">
                    <a:pos x="0" y="65"/>
                  </a:cxn>
                  <a:cxn ang="0">
                    <a:pos x="5" y="54"/>
                  </a:cxn>
                  <a:cxn ang="0">
                    <a:pos x="8" y="44"/>
                  </a:cxn>
                  <a:cxn ang="0">
                    <a:pos x="18" y="36"/>
                  </a:cxn>
                  <a:cxn ang="0">
                    <a:pos x="26" y="26"/>
                  </a:cxn>
                  <a:cxn ang="0">
                    <a:pos x="39" y="18"/>
                  </a:cxn>
                  <a:cxn ang="0">
                    <a:pos x="49" y="13"/>
                  </a:cxn>
                  <a:cxn ang="0">
                    <a:pos x="67" y="7"/>
                  </a:cxn>
                  <a:cxn ang="0">
                    <a:pos x="78" y="2"/>
                  </a:cxn>
                  <a:cxn ang="0">
                    <a:pos x="93" y="0"/>
                  </a:cxn>
                  <a:cxn ang="0">
                    <a:pos x="106" y="0"/>
                  </a:cxn>
                  <a:cxn ang="0">
                    <a:pos x="122" y="0"/>
                  </a:cxn>
                  <a:cxn ang="0">
                    <a:pos x="132" y="0"/>
                  </a:cxn>
                  <a:cxn ang="0">
                    <a:pos x="143" y="0"/>
                  </a:cxn>
                  <a:cxn ang="0">
                    <a:pos x="148" y="0"/>
                  </a:cxn>
                  <a:cxn ang="0">
                    <a:pos x="153" y="2"/>
                  </a:cxn>
                  <a:cxn ang="0">
                    <a:pos x="34" y="140"/>
                  </a:cxn>
                  <a:cxn ang="0">
                    <a:pos x="34" y="140"/>
                  </a:cxn>
                </a:cxnLst>
                <a:rect l="0" t="0" r="r" b="b"/>
                <a:pathLst>
                  <a:path w="153" h="140">
                    <a:moveTo>
                      <a:pt x="34" y="140"/>
                    </a:moveTo>
                    <a:lnTo>
                      <a:pt x="26" y="132"/>
                    </a:lnTo>
                    <a:lnTo>
                      <a:pt x="15" y="119"/>
                    </a:lnTo>
                    <a:lnTo>
                      <a:pt x="10" y="109"/>
                    </a:lnTo>
                    <a:lnTo>
                      <a:pt x="5" y="98"/>
                    </a:lnTo>
                    <a:lnTo>
                      <a:pt x="0" y="85"/>
                    </a:lnTo>
                    <a:lnTo>
                      <a:pt x="0" y="78"/>
                    </a:lnTo>
                    <a:lnTo>
                      <a:pt x="0" y="65"/>
                    </a:lnTo>
                    <a:lnTo>
                      <a:pt x="5" y="54"/>
                    </a:lnTo>
                    <a:lnTo>
                      <a:pt x="8" y="44"/>
                    </a:lnTo>
                    <a:lnTo>
                      <a:pt x="18" y="36"/>
                    </a:lnTo>
                    <a:lnTo>
                      <a:pt x="26" y="26"/>
                    </a:lnTo>
                    <a:lnTo>
                      <a:pt x="39" y="18"/>
                    </a:lnTo>
                    <a:lnTo>
                      <a:pt x="49" y="13"/>
                    </a:lnTo>
                    <a:lnTo>
                      <a:pt x="67" y="7"/>
                    </a:lnTo>
                    <a:lnTo>
                      <a:pt x="78" y="2"/>
                    </a:lnTo>
                    <a:lnTo>
                      <a:pt x="93" y="0"/>
                    </a:lnTo>
                    <a:lnTo>
                      <a:pt x="106" y="0"/>
                    </a:lnTo>
                    <a:lnTo>
                      <a:pt x="122" y="0"/>
                    </a:lnTo>
                    <a:lnTo>
                      <a:pt x="132" y="0"/>
                    </a:lnTo>
                    <a:lnTo>
                      <a:pt x="143" y="0"/>
                    </a:lnTo>
                    <a:lnTo>
                      <a:pt x="148" y="0"/>
                    </a:lnTo>
                    <a:lnTo>
                      <a:pt x="153" y="2"/>
                    </a:lnTo>
                    <a:lnTo>
                      <a:pt x="34" y="140"/>
                    </a:lnTo>
                    <a:lnTo>
                      <a:pt x="34" y="140"/>
                    </a:lnTo>
                    <a:close/>
                  </a:path>
                </a:pathLst>
              </a:custGeom>
              <a:solidFill>
                <a:srgbClr val="2E332E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2" name="Freeform 104"/>
              <p:cNvSpPr>
                <a:spLocks/>
              </p:cNvSpPr>
              <p:nvPr/>
            </p:nvSpPr>
            <p:spPr bwMode="auto">
              <a:xfrm>
                <a:off x="3995" y="3384"/>
                <a:ext cx="107" cy="445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2" y="11"/>
                  </a:cxn>
                  <a:cxn ang="0">
                    <a:pos x="81" y="29"/>
                  </a:cxn>
                  <a:cxn ang="0">
                    <a:pos x="96" y="52"/>
                  </a:cxn>
                  <a:cxn ang="0">
                    <a:pos x="104" y="86"/>
                  </a:cxn>
                  <a:cxn ang="0">
                    <a:pos x="107" y="128"/>
                  </a:cxn>
                  <a:cxn ang="0">
                    <a:pos x="104" y="167"/>
                  </a:cxn>
                  <a:cxn ang="0">
                    <a:pos x="94" y="206"/>
                  </a:cxn>
                  <a:cxn ang="0">
                    <a:pos x="78" y="237"/>
                  </a:cxn>
                  <a:cxn ang="0">
                    <a:pos x="65" y="271"/>
                  </a:cxn>
                  <a:cxn ang="0">
                    <a:pos x="57" y="302"/>
                  </a:cxn>
                  <a:cxn ang="0">
                    <a:pos x="57" y="336"/>
                  </a:cxn>
                  <a:cxn ang="0">
                    <a:pos x="62" y="372"/>
                  </a:cxn>
                  <a:cxn ang="0">
                    <a:pos x="70" y="401"/>
                  </a:cxn>
                  <a:cxn ang="0">
                    <a:pos x="78" y="419"/>
                  </a:cxn>
                  <a:cxn ang="0">
                    <a:pos x="57" y="445"/>
                  </a:cxn>
                  <a:cxn ang="0">
                    <a:pos x="29" y="385"/>
                  </a:cxn>
                  <a:cxn ang="0">
                    <a:pos x="29" y="375"/>
                  </a:cxn>
                  <a:cxn ang="0">
                    <a:pos x="29" y="357"/>
                  </a:cxn>
                  <a:cxn ang="0">
                    <a:pos x="26" y="328"/>
                  </a:cxn>
                  <a:cxn ang="0">
                    <a:pos x="21" y="302"/>
                  </a:cxn>
                  <a:cxn ang="0">
                    <a:pos x="13" y="273"/>
                  </a:cxn>
                  <a:cxn ang="0">
                    <a:pos x="5" y="245"/>
                  </a:cxn>
                  <a:cxn ang="0">
                    <a:pos x="3" y="214"/>
                  </a:cxn>
                  <a:cxn ang="0">
                    <a:pos x="0" y="193"/>
                  </a:cxn>
                  <a:cxn ang="0">
                    <a:pos x="5" y="172"/>
                  </a:cxn>
                  <a:cxn ang="0">
                    <a:pos x="5" y="143"/>
                  </a:cxn>
                  <a:cxn ang="0">
                    <a:pos x="10" y="115"/>
                  </a:cxn>
                  <a:cxn ang="0">
                    <a:pos x="16" y="86"/>
                  </a:cxn>
                  <a:cxn ang="0">
                    <a:pos x="21" y="58"/>
                  </a:cxn>
                  <a:cxn ang="0">
                    <a:pos x="26" y="34"/>
                  </a:cxn>
                  <a:cxn ang="0">
                    <a:pos x="29" y="13"/>
                  </a:cxn>
                  <a:cxn ang="0">
                    <a:pos x="34" y="0"/>
                  </a:cxn>
                </a:cxnLst>
                <a:rect l="0" t="0" r="r" b="b"/>
                <a:pathLst>
                  <a:path w="107" h="445">
                    <a:moveTo>
                      <a:pt x="34" y="0"/>
                    </a:moveTo>
                    <a:lnTo>
                      <a:pt x="39" y="0"/>
                    </a:lnTo>
                    <a:lnTo>
                      <a:pt x="55" y="6"/>
                    </a:lnTo>
                    <a:lnTo>
                      <a:pt x="62" y="11"/>
                    </a:lnTo>
                    <a:lnTo>
                      <a:pt x="70" y="19"/>
                    </a:lnTo>
                    <a:lnTo>
                      <a:pt x="81" y="29"/>
                    </a:lnTo>
                    <a:lnTo>
                      <a:pt x="91" y="42"/>
                    </a:lnTo>
                    <a:lnTo>
                      <a:pt x="96" y="52"/>
                    </a:lnTo>
                    <a:lnTo>
                      <a:pt x="101" y="71"/>
                    </a:lnTo>
                    <a:lnTo>
                      <a:pt x="104" y="86"/>
                    </a:lnTo>
                    <a:lnTo>
                      <a:pt x="107" y="107"/>
                    </a:lnTo>
                    <a:lnTo>
                      <a:pt x="107" y="128"/>
                    </a:lnTo>
                    <a:lnTo>
                      <a:pt x="107" y="149"/>
                    </a:lnTo>
                    <a:lnTo>
                      <a:pt x="104" y="167"/>
                    </a:lnTo>
                    <a:lnTo>
                      <a:pt x="101" y="188"/>
                    </a:lnTo>
                    <a:lnTo>
                      <a:pt x="94" y="206"/>
                    </a:lnTo>
                    <a:lnTo>
                      <a:pt x="86" y="221"/>
                    </a:lnTo>
                    <a:lnTo>
                      <a:pt x="78" y="237"/>
                    </a:lnTo>
                    <a:lnTo>
                      <a:pt x="73" y="255"/>
                    </a:lnTo>
                    <a:lnTo>
                      <a:pt x="65" y="271"/>
                    </a:lnTo>
                    <a:lnTo>
                      <a:pt x="60" y="286"/>
                    </a:lnTo>
                    <a:lnTo>
                      <a:pt x="57" y="302"/>
                    </a:lnTo>
                    <a:lnTo>
                      <a:pt x="57" y="320"/>
                    </a:lnTo>
                    <a:lnTo>
                      <a:pt x="57" y="336"/>
                    </a:lnTo>
                    <a:lnTo>
                      <a:pt x="57" y="354"/>
                    </a:lnTo>
                    <a:lnTo>
                      <a:pt x="62" y="372"/>
                    </a:lnTo>
                    <a:lnTo>
                      <a:pt x="68" y="388"/>
                    </a:lnTo>
                    <a:lnTo>
                      <a:pt x="70" y="401"/>
                    </a:lnTo>
                    <a:lnTo>
                      <a:pt x="75" y="411"/>
                    </a:lnTo>
                    <a:lnTo>
                      <a:pt x="78" y="419"/>
                    </a:lnTo>
                    <a:lnTo>
                      <a:pt x="81" y="422"/>
                    </a:lnTo>
                    <a:lnTo>
                      <a:pt x="57" y="445"/>
                    </a:lnTo>
                    <a:lnTo>
                      <a:pt x="49" y="406"/>
                    </a:lnTo>
                    <a:lnTo>
                      <a:pt x="29" y="385"/>
                    </a:lnTo>
                    <a:lnTo>
                      <a:pt x="29" y="380"/>
                    </a:lnTo>
                    <a:lnTo>
                      <a:pt x="29" y="375"/>
                    </a:lnTo>
                    <a:lnTo>
                      <a:pt x="29" y="364"/>
                    </a:lnTo>
                    <a:lnTo>
                      <a:pt x="29" y="357"/>
                    </a:lnTo>
                    <a:lnTo>
                      <a:pt x="26" y="344"/>
                    </a:lnTo>
                    <a:lnTo>
                      <a:pt x="26" y="328"/>
                    </a:lnTo>
                    <a:lnTo>
                      <a:pt x="23" y="315"/>
                    </a:lnTo>
                    <a:lnTo>
                      <a:pt x="21" y="302"/>
                    </a:lnTo>
                    <a:lnTo>
                      <a:pt x="16" y="286"/>
                    </a:lnTo>
                    <a:lnTo>
                      <a:pt x="13" y="273"/>
                    </a:lnTo>
                    <a:lnTo>
                      <a:pt x="8" y="258"/>
                    </a:lnTo>
                    <a:lnTo>
                      <a:pt x="5" y="245"/>
                    </a:lnTo>
                    <a:lnTo>
                      <a:pt x="3" y="229"/>
                    </a:lnTo>
                    <a:lnTo>
                      <a:pt x="3" y="214"/>
                    </a:lnTo>
                    <a:lnTo>
                      <a:pt x="0" y="201"/>
                    </a:lnTo>
                    <a:lnTo>
                      <a:pt x="0" y="193"/>
                    </a:lnTo>
                    <a:lnTo>
                      <a:pt x="3" y="180"/>
                    </a:lnTo>
                    <a:lnTo>
                      <a:pt x="5" y="172"/>
                    </a:lnTo>
                    <a:lnTo>
                      <a:pt x="5" y="156"/>
                    </a:lnTo>
                    <a:lnTo>
                      <a:pt x="5" y="143"/>
                    </a:lnTo>
                    <a:lnTo>
                      <a:pt x="5" y="128"/>
                    </a:lnTo>
                    <a:lnTo>
                      <a:pt x="10" y="115"/>
                    </a:lnTo>
                    <a:lnTo>
                      <a:pt x="13" y="99"/>
                    </a:lnTo>
                    <a:lnTo>
                      <a:pt x="16" y="86"/>
                    </a:lnTo>
                    <a:lnTo>
                      <a:pt x="18" y="71"/>
                    </a:lnTo>
                    <a:lnTo>
                      <a:pt x="21" y="58"/>
                    </a:lnTo>
                    <a:lnTo>
                      <a:pt x="21" y="45"/>
                    </a:lnTo>
                    <a:lnTo>
                      <a:pt x="26" y="34"/>
                    </a:lnTo>
                    <a:lnTo>
                      <a:pt x="26" y="21"/>
                    </a:lnTo>
                    <a:lnTo>
                      <a:pt x="29" y="13"/>
                    </a:lnTo>
                    <a:lnTo>
                      <a:pt x="34" y="3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E6E6FF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3" name="Freeform 105"/>
              <p:cNvSpPr>
                <a:spLocks/>
              </p:cNvSpPr>
              <p:nvPr/>
            </p:nvSpPr>
            <p:spPr bwMode="auto">
              <a:xfrm>
                <a:off x="4388" y="3379"/>
                <a:ext cx="91" cy="424"/>
              </a:xfrm>
              <a:custGeom>
                <a:avLst/>
                <a:gdLst/>
                <a:ahLst/>
                <a:cxnLst>
                  <a:cxn ang="0">
                    <a:pos x="46" y="16"/>
                  </a:cxn>
                  <a:cxn ang="0">
                    <a:pos x="57" y="37"/>
                  </a:cxn>
                  <a:cxn ang="0">
                    <a:pos x="67" y="63"/>
                  </a:cxn>
                  <a:cxn ang="0">
                    <a:pos x="80" y="96"/>
                  </a:cxn>
                  <a:cxn ang="0">
                    <a:pos x="85" y="133"/>
                  </a:cxn>
                  <a:cxn ang="0">
                    <a:pos x="91" y="169"/>
                  </a:cxn>
                  <a:cxn ang="0">
                    <a:pos x="91" y="190"/>
                  </a:cxn>
                  <a:cxn ang="0">
                    <a:pos x="88" y="213"/>
                  </a:cxn>
                  <a:cxn ang="0">
                    <a:pos x="83" y="234"/>
                  </a:cxn>
                  <a:cxn ang="0">
                    <a:pos x="80" y="263"/>
                  </a:cxn>
                  <a:cxn ang="0">
                    <a:pos x="70" y="286"/>
                  </a:cxn>
                  <a:cxn ang="0">
                    <a:pos x="62" y="315"/>
                  </a:cxn>
                  <a:cxn ang="0">
                    <a:pos x="54" y="341"/>
                  </a:cxn>
                  <a:cxn ang="0">
                    <a:pos x="44" y="369"/>
                  </a:cxn>
                  <a:cxn ang="0">
                    <a:pos x="33" y="390"/>
                  </a:cxn>
                  <a:cxn ang="0">
                    <a:pos x="28" y="406"/>
                  </a:cxn>
                  <a:cxn ang="0">
                    <a:pos x="23" y="424"/>
                  </a:cxn>
                  <a:cxn ang="0">
                    <a:pos x="23" y="414"/>
                  </a:cxn>
                  <a:cxn ang="0">
                    <a:pos x="26" y="390"/>
                  </a:cxn>
                  <a:cxn ang="0">
                    <a:pos x="23" y="356"/>
                  </a:cxn>
                  <a:cxn ang="0">
                    <a:pos x="23" y="320"/>
                  </a:cxn>
                  <a:cxn ang="0">
                    <a:pos x="15" y="284"/>
                  </a:cxn>
                  <a:cxn ang="0">
                    <a:pos x="7" y="250"/>
                  </a:cxn>
                  <a:cxn ang="0">
                    <a:pos x="2" y="211"/>
                  </a:cxn>
                  <a:cxn ang="0">
                    <a:pos x="0" y="187"/>
                  </a:cxn>
                  <a:cxn ang="0">
                    <a:pos x="0" y="164"/>
                  </a:cxn>
                  <a:cxn ang="0">
                    <a:pos x="0" y="135"/>
                  </a:cxn>
                  <a:cxn ang="0">
                    <a:pos x="2" y="109"/>
                  </a:cxn>
                  <a:cxn ang="0">
                    <a:pos x="5" y="81"/>
                  </a:cxn>
                  <a:cxn ang="0">
                    <a:pos x="13" y="55"/>
                  </a:cxn>
                  <a:cxn ang="0">
                    <a:pos x="15" y="34"/>
                  </a:cxn>
                  <a:cxn ang="0">
                    <a:pos x="18" y="16"/>
                  </a:cxn>
                  <a:cxn ang="0">
                    <a:pos x="23" y="0"/>
                  </a:cxn>
                  <a:cxn ang="0">
                    <a:pos x="46" y="11"/>
                  </a:cxn>
                </a:cxnLst>
                <a:rect l="0" t="0" r="r" b="b"/>
                <a:pathLst>
                  <a:path w="91" h="424">
                    <a:moveTo>
                      <a:pt x="46" y="11"/>
                    </a:moveTo>
                    <a:lnTo>
                      <a:pt x="46" y="16"/>
                    </a:lnTo>
                    <a:lnTo>
                      <a:pt x="52" y="24"/>
                    </a:lnTo>
                    <a:lnTo>
                      <a:pt x="57" y="37"/>
                    </a:lnTo>
                    <a:lnTo>
                      <a:pt x="62" y="47"/>
                    </a:lnTo>
                    <a:lnTo>
                      <a:pt x="67" y="63"/>
                    </a:lnTo>
                    <a:lnTo>
                      <a:pt x="72" y="81"/>
                    </a:lnTo>
                    <a:lnTo>
                      <a:pt x="80" y="96"/>
                    </a:lnTo>
                    <a:lnTo>
                      <a:pt x="83" y="115"/>
                    </a:lnTo>
                    <a:lnTo>
                      <a:pt x="85" y="133"/>
                    </a:lnTo>
                    <a:lnTo>
                      <a:pt x="88" y="148"/>
                    </a:lnTo>
                    <a:lnTo>
                      <a:pt x="91" y="169"/>
                    </a:lnTo>
                    <a:lnTo>
                      <a:pt x="91" y="180"/>
                    </a:lnTo>
                    <a:lnTo>
                      <a:pt x="91" y="190"/>
                    </a:lnTo>
                    <a:lnTo>
                      <a:pt x="88" y="200"/>
                    </a:lnTo>
                    <a:lnTo>
                      <a:pt x="88" y="213"/>
                    </a:lnTo>
                    <a:lnTo>
                      <a:pt x="85" y="224"/>
                    </a:lnTo>
                    <a:lnTo>
                      <a:pt x="83" y="234"/>
                    </a:lnTo>
                    <a:lnTo>
                      <a:pt x="83" y="247"/>
                    </a:lnTo>
                    <a:lnTo>
                      <a:pt x="80" y="263"/>
                    </a:lnTo>
                    <a:lnTo>
                      <a:pt x="75" y="273"/>
                    </a:lnTo>
                    <a:lnTo>
                      <a:pt x="70" y="286"/>
                    </a:lnTo>
                    <a:lnTo>
                      <a:pt x="67" y="299"/>
                    </a:lnTo>
                    <a:lnTo>
                      <a:pt x="62" y="315"/>
                    </a:lnTo>
                    <a:lnTo>
                      <a:pt x="57" y="328"/>
                    </a:lnTo>
                    <a:lnTo>
                      <a:pt x="54" y="341"/>
                    </a:lnTo>
                    <a:lnTo>
                      <a:pt x="46" y="356"/>
                    </a:lnTo>
                    <a:lnTo>
                      <a:pt x="44" y="369"/>
                    </a:lnTo>
                    <a:lnTo>
                      <a:pt x="39" y="377"/>
                    </a:lnTo>
                    <a:lnTo>
                      <a:pt x="33" y="390"/>
                    </a:lnTo>
                    <a:lnTo>
                      <a:pt x="31" y="398"/>
                    </a:lnTo>
                    <a:lnTo>
                      <a:pt x="28" y="406"/>
                    </a:lnTo>
                    <a:lnTo>
                      <a:pt x="23" y="419"/>
                    </a:lnTo>
                    <a:lnTo>
                      <a:pt x="23" y="424"/>
                    </a:lnTo>
                    <a:lnTo>
                      <a:pt x="23" y="419"/>
                    </a:lnTo>
                    <a:lnTo>
                      <a:pt x="23" y="414"/>
                    </a:lnTo>
                    <a:lnTo>
                      <a:pt x="23" y="403"/>
                    </a:lnTo>
                    <a:lnTo>
                      <a:pt x="26" y="390"/>
                    </a:lnTo>
                    <a:lnTo>
                      <a:pt x="23" y="372"/>
                    </a:lnTo>
                    <a:lnTo>
                      <a:pt x="23" y="356"/>
                    </a:lnTo>
                    <a:lnTo>
                      <a:pt x="23" y="338"/>
                    </a:lnTo>
                    <a:lnTo>
                      <a:pt x="23" y="320"/>
                    </a:lnTo>
                    <a:lnTo>
                      <a:pt x="18" y="302"/>
                    </a:lnTo>
                    <a:lnTo>
                      <a:pt x="15" y="284"/>
                    </a:lnTo>
                    <a:lnTo>
                      <a:pt x="13" y="268"/>
                    </a:lnTo>
                    <a:lnTo>
                      <a:pt x="7" y="250"/>
                    </a:lnTo>
                    <a:lnTo>
                      <a:pt x="5" y="229"/>
                    </a:lnTo>
                    <a:lnTo>
                      <a:pt x="2" y="211"/>
                    </a:lnTo>
                    <a:lnTo>
                      <a:pt x="0" y="198"/>
                    </a:lnTo>
                    <a:lnTo>
                      <a:pt x="0" y="187"/>
                    </a:lnTo>
                    <a:lnTo>
                      <a:pt x="0" y="177"/>
                    </a:lnTo>
                    <a:lnTo>
                      <a:pt x="0" y="164"/>
                    </a:lnTo>
                    <a:lnTo>
                      <a:pt x="0" y="148"/>
                    </a:lnTo>
                    <a:lnTo>
                      <a:pt x="0" y="135"/>
                    </a:lnTo>
                    <a:lnTo>
                      <a:pt x="0" y="122"/>
                    </a:lnTo>
                    <a:lnTo>
                      <a:pt x="2" y="109"/>
                    </a:lnTo>
                    <a:lnTo>
                      <a:pt x="5" y="94"/>
                    </a:lnTo>
                    <a:lnTo>
                      <a:pt x="5" y="81"/>
                    </a:lnTo>
                    <a:lnTo>
                      <a:pt x="7" y="68"/>
                    </a:lnTo>
                    <a:lnTo>
                      <a:pt x="13" y="55"/>
                    </a:lnTo>
                    <a:lnTo>
                      <a:pt x="13" y="42"/>
                    </a:lnTo>
                    <a:lnTo>
                      <a:pt x="15" y="34"/>
                    </a:lnTo>
                    <a:lnTo>
                      <a:pt x="15" y="21"/>
                    </a:lnTo>
                    <a:lnTo>
                      <a:pt x="18" y="16"/>
                    </a:lnTo>
                    <a:lnTo>
                      <a:pt x="20" y="5"/>
                    </a:lnTo>
                    <a:lnTo>
                      <a:pt x="23" y="0"/>
                    </a:lnTo>
                    <a:lnTo>
                      <a:pt x="46" y="11"/>
                    </a:lnTo>
                    <a:lnTo>
                      <a:pt x="46" y="11"/>
                    </a:lnTo>
                    <a:close/>
                  </a:path>
                </a:pathLst>
              </a:custGeom>
              <a:solidFill>
                <a:srgbClr val="E6E6FF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4" name="Freeform 106"/>
              <p:cNvSpPr>
                <a:spLocks/>
              </p:cNvSpPr>
              <p:nvPr/>
            </p:nvSpPr>
            <p:spPr bwMode="auto">
              <a:xfrm>
                <a:off x="4323" y="2220"/>
                <a:ext cx="312" cy="171"/>
              </a:xfrm>
              <a:custGeom>
                <a:avLst/>
                <a:gdLst/>
                <a:ahLst/>
                <a:cxnLst>
                  <a:cxn ang="0">
                    <a:pos x="0" y="93"/>
                  </a:cxn>
                  <a:cxn ang="0">
                    <a:pos x="122" y="31"/>
                  </a:cxn>
                  <a:cxn ang="0">
                    <a:pos x="122" y="28"/>
                  </a:cxn>
                  <a:cxn ang="0">
                    <a:pos x="130" y="26"/>
                  </a:cxn>
                  <a:cxn ang="0">
                    <a:pos x="140" y="21"/>
                  </a:cxn>
                  <a:cxn ang="0">
                    <a:pos x="156" y="13"/>
                  </a:cxn>
                  <a:cxn ang="0">
                    <a:pos x="171" y="8"/>
                  </a:cxn>
                  <a:cxn ang="0">
                    <a:pos x="189" y="2"/>
                  </a:cxn>
                  <a:cxn ang="0">
                    <a:pos x="208" y="0"/>
                  </a:cxn>
                  <a:cxn ang="0">
                    <a:pos x="226" y="2"/>
                  </a:cxn>
                  <a:cxn ang="0">
                    <a:pos x="241" y="2"/>
                  </a:cxn>
                  <a:cxn ang="0">
                    <a:pos x="260" y="8"/>
                  </a:cxn>
                  <a:cxn ang="0">
                    <a:pos x="275" y="15"/>
                  </a:cxn>
                  <a:cxn ang="0">
                    <a:pos x="288" y="26"/>
                  </a:cxn>
                  <a:cxn ang="0">
                    <a:pos x="299" y="34"/>
                  </a:cxn>
                  <a:cxn ang="0">
                    <a:pos x="304" y="41"/>
                  </a:cxn>
                  <a:cxn ang="0">
                    <a:pos x="309" y="44"/>
                  </a:cxn>
                  <a:cxn ang="0">
                    <a:pos x="312" y="49"/>
                  </a:cxn>
                  <a:cxn ang="0">
                    <a:pos x="312" y="47"/>
                  </a:cxn>
                  <a:cxn ang="0">
                    <a:pos x="304" y="44"/>
                  </a:cxn>
                  <a:cxn ang="0">
                    <a:pos x="299" y="41"/>
                  </a:cxn>
                  <a:cxn ang="0">
                    <a:pos x="288" y="39"/>
                  </a:cxn>
                  <a:cxn ang="0">
                    <a:pos x="273" y="36"/>
                  </a:cxn>
                  <a:cxn ang="0">
                    <a:pos x="257" y="39"/>
                  </a:cxn>
                  <a:cxn ang="0">
                    <a:pos x="247" y="39"/>
                  </a:cxn>
                  <a:cxn ang="0">
                    <a:pos x="236" y="41"/>
                  </a:cxn>
                  <a:cxn ang="0">
                    <a:pos x="226" y="49"/>
                  </a:cxn>
                  <a:cxn ang="0">
                    <a:pos x="213" y="54"/>
                  </a:cxn>
                  <a:cxn ang="0">
                    <a:pos x="197" y="60"/>
                  </a:cxn>
                  <a:cxn ang="0">
                    <a:pos x="182" y="65"/>
                  </a:cxn>
                  <a:cxn ang="0">
                    <a:pos x="166" y="73"/>
                  </a:cxn>
                  <a:cxn ang="0">
                    <a:pos x="150" y="86"/>
                  </a:cxn>
                  <a:cxn ang="0">
                    <a:pos x="135" y="93"/>
                  </a:cxn>
                  <a:cxn ang="0">
                    <a:pos x="119" y="101"/>
                  </a:cxn>
                  <a:cxn ang="0">
                    <a:pos x="101" y="112"/>
                  </a:cxn>
                  <a:cxn ang="0">
                    <a:pos x="88" y="122"/>
                  </a:cxn>
                  <a:cxn ang="0">
                    <a:pos x="72" y="130"/>
                  </a:cxn>
                  <a:cxn ang="0">
                    <a:pos x="62" y="138"/>
                  </a:cxn>
                  <a:cxn ang="0">
                    <a:pos x="49" y="145"/>
                  </a:cxn>
                  <a:cxn ang="0">
                    <a:pos x="41" y="156"/>
                  </a:cxn>
                  <a:cxn ang="0">
                    <a:pos x="26" y="164"/>
                  </a:cxn>
                  <a:cxn ang="0">
                    <a:pos x="20" y="171"/>
                  </a:cxn>
                  <a:cxn ang="0">
                    <a:pos x="0" y="93"/>
                  </a:cxn>
                  <a:cxn ang="0">
                    <a:pos x="0" y="93"/>
                  </a:cxn>
                </a:cxnLst>
                <a:rect l="0" t="0" r="r" b="b"/>
                <a:pathLst>
                  <a:path w="312" h="171">
                    <a:moveTo>
                      <a:pt x="0" y="93"/>
                    </a:moveTo>
                    <a:lnTo>
                      <a:pt x="122" y="31"/>
                    </a:lnTo>
                    <a:lnTo>
                      <a:pt x="122" y="28"/>
                    </a:lnTo>
                    <a:lnTo>
                      <a:pt x="130" y="26"/>
                    </a:lnTo>
                    <a:lnTo>
                      <a:pt x="140" y="21"/>
                    </a:lnTo>
                    <a:lnTo>
                      <a:pt x="156" y="13"/>
                    </a:lnTo>
                    <a:lnTo>
                      <a:pt x="171" y="8"/>
                    </a:lnTo>
                    <a:lnTo>
                      <a:pt x="189" y="2"/>
                    </a:lnTo>
                    <a:lnTo>
                      <a:pt x="208" y="0"/>
                    </a:lnTo>
                    <a:lnTo>
                      <a:pt x="226" y="2"/>
                    </a:lnTo>
                    <a:lnTo>
                      <a:pt x="241" y="2"/>
                    </a:lnTo>
                    <a:lnTo>
                      <a:pt x="260" y="8"/>
                    </a:lnTo>
                    <a:lnTo>
                      <a:pt x="275" y="15"/>
                    </a:lnTo>
                    <a:lnTo>
                      <a:pt x="288" y="26"/>
                    </a:lnTo>
                    <a:lnTo>
                      <a:pt x="299" y="34"/>
                    </a:lnTo>
                    <a:lnTo>
                      <a:pt x="304" y="41"/>
                    </a:lnTo>
                    <a:lnTo>
                      <a:pt x="309" y="44"/>
                    </a:lnTo>
                    <a:lnTo>
                      <a:pt x="312" y="49"/>
                    </a:lnTo>
                    <a:lnTo>
                      <a:pt x="312" y="47"/>
                    </a:lnTo>
                    <a:lnTo>
                      <a:pt x="304" y="44"/>
                    </a:lnTo>
                    <a:lnTo>
                      <a:pt x="299" y="41"/>
                    </a:lnTo>
                    <a:lnTo>
                      <a:pt x="288" y="39"/>
                    </a:lnTo>
                    <a:lnTo>
                      <a:pt x="273" y="36"/>
                    </a:lnTo>
                    <a:lnTo>
                      <a:pt x="257" y="39"/>
                    </a:lnTo>
                    <a:lnTo>
                      <a:pt x="247" y="39"/>
                    </a:lnTo>
                    <a:lnTo>
                      <a:pt x="236" y="41"/>
                    </a:lnTo>
                    <a:lnTo>
                      <a:pt x="226" y="49"/>
                    </a:lnTo>
                    <a:lnTo>
                      <a:pt x="213" y="54"/>
                    </a:lnTo>
                    <a:lnTo>
                      <a:pt x="197" y="60"/>
                    </a:lnTo>
                    <a:lnTo>
                      <a:pt x="182" y="65"/>
                    </a:lnTo>
                    <a:lnTo>
                      <a:pt x="166" y="73"/>
                    </a:lnTo>
                    <a:lnTo>
                      <a:pt x="150" y="86"/>
                    </a:lnTo>
                    <a:lnTo>
                      <a:pt x="135" y="93"/>
                    </a:lnTo>
                    <a:lnTo>
                      <a:pt x="119" y="101"/>
                    </a:lnTo>
                    <a:lnTo>
                      <a:pt x="101" y="112"/>
                    </a:lnTo>
                    <a:lnTo>
                      <a:pt x="88" y="122"/>
                    </a:lnTo>
                    <a:lnTo>
                      <a:pt x="72" y="130"/>
                    </a:lnTo>
                    <a:lnTo>
                      <a:pt x="62" y="138"/>
                    </a:lnTo>
                    <a:lnTo>
                      <a:pt x="49" y="145"/>
                    </a:lnTo>
                    <a:lnTo>
                      <a:pt x="41" y="156"/>
                    </a:lnTo>
                    <a:lnTo>
                      <a:pt x="26" y="164"/>
                    </a:lnTo>
                    <a:lnTo>
                      <a:pt x="20" y="171"/>
                    </a:lnTo>
                    <a:lnTo>
                      <a:pt x="0" y="93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525C52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5" name="Freeform 107"/>
              <p:cNvSpPr>
                <a:spLocks/>
              </p:cNvSpPr>
              <p:nvPr/>
            </p:nvSpPr>
            <p:spPr bwMode="auto">
              <a:xfrm>
                <a:off x="4115" y="1890"/>
                <a:ext cx="306" cy="707"/>
              </a:xfrm>
              <a:custGeom>
                <a:avLst/>
                <a:gdLst/>
                <a:ahLst/>
                <a:cxnLst>
                  <a:cxn ang="0">
                    <a:pos x="88" y="7"/>
                  </a:cxn>
                  <a:cxn ang="0">
                    <a:pos x="75" y="7"/>
                  </a:cxn>
                  <a:cxn ang="0">
                    <a:pos x="54" y="18"/>
                  </a:cxn>
                  <a:cxn ang="0">
                    <a:pos x="31" y="33"/>
                  </a:cxn>
                  <a:cxn ang="0">
                    <a:pos x="15" y="57"/>
                  </a:cxn>
                  <a:cxn ang="0">
                    <a:pos x="2" y="88"/>
                  </a:cxn>
                  <a:cxn ang="0">
                    <a:pos x="0" y="122"/>
                  </a:cxn>
                  <a:cxn ang="0">
                    <a:pos x="0" y="158"/>
                  </a:cxn>
                  <a:cxn ang="0">
                    <a:pos x="0" y="192"/>
                  </a:cxn>
                  <a:cxn ang="0">
                    <a:pos x="0" y="221"/>
                  </a:cxn>
                  <a:cxn ang="0">
                    <a:pos x="5" y="252"/>
                  </a:cxn>
                  <a:cxn ang="0">
                    <a:pos x="10" y="280"/>
                  </a:cxn>
                  <a:cxn ang="0">
                    <a:pos x="20" y="309"/>
                  </a:cxn>
                  <a:cxn ang="0">
                    <a:pos x="31" y="335"/>
                  </a:cxn>
                  <a:cxn ang="0">
                    <a:pos x="41" y="358"/>
                  </a:cxn>
                  <a:cxn ang="0">
                    <a:pos x="52" y="382"/>
                  </a:cxn>
                  <a:cxn ang="0">
                    <a:pos x="65" y="413"/>
                  </a:cxn>
                  <a:cxn ang="0">
                    <a:pos x="78" y="439"/>
                  </a:cxn>
                  <a:cxn ang="0">
                    <a:pos x="78" y="444"/>
                  </a:cxn>
                  <a:cxn ang="0">
                    <a:pos x="72" y="457"/>
                  </a:cxn>
                  <a:cxn ang="0">
                    <a:pos x="67" y="481"/>
                  </a:cxn>
                  <a:cxn ang="0">
                    <a:pos x="65" y="514"/>
                  </a:cxn>
                  <a:cxn ang="0">
                    <a:pos x="65" y="551"/>
                  </a:cxn>
                  <a:cxn ang="0">
                    <a:pos x="65" y="585"/>
                  </a:cxn>
                  <a:cxn ang="0">
                    <a:pos x="70" y="618"/>
                  </a:cxn>
                  <a:cxn ang="0">
                    <a:pos x="72" y="637"/>
                  </a:cxn>
                  <a:cxn ang="0">
                    <a:pos x="80" y="676"/>
                  </a:cxn>
                  <a:cxn ang="0">
                    <a:pos x="252" y="644"/>
                  </a:cxn>
                  <a:cxn ang="0">
                    <a:pos x="306" y="379"/>
                  </a:cxn>
                  <a:cxn ang="0">
                    <a:pos x="306" y="366"/>
                  </a:cxn>
                  <a:cxn ang="0">
                    <a:pos x="306" y="338"/>
                  </a:cxn>
                  <a:cxn ang="0">
                    <a:pos x="301" y="314"/>
                  </a:cxn>
                  <a:cxn ang="0">
                    <a:pos x="299" y="291"/>
                  </a:cxn>
                  <a:cxn ang="0">
                    <a:pos x="291" y="262"/>
                  </a:cxn>
                  <a:cxn ang="0">
                    <a:pos x="286" y="236"/>
                  </a:cxn>
                  <a:cxn ang="0">
                    <a:pos x="273" y="202"/>
                  </a:cxn>
                  <a:cxn ang="0">
                    <a:pos x="262" y="171"/>
                  </a:cxn>
                  <a:cxn ang="0">
                    <a:pos x="247" y="140"/>
                  </a:cxn>
                  <a:cxn ang="0">
                    <a:pos x="231" y="111"/>
                  </a:cxn>
                  <a:cxn ang="0">
                    <a:pos x="213" y="83"/>
                  </a:cxn>
                  <a:cxn ang="0">
                    <a:pos x="195" y="57"/>
                  </a:cxn>
                  <a:cxn ang="0">
                    <a:pos x="163" y="23"/>
                  </a:cxn>
                  <a:cxn ang="0">
                    <a:pos x="135" y="2"/>
                  </a:cxn>
                  <a:cxn ang="0">
                    <a:pos x="111" y="0"/>
                  </a:cxn>
                  <a:cxn ang="0">
                    <a:pos x="93" y="7"/>
                  </a:cxn>
                </a:cxnLst>
                <a:rect l="0" t="0" r="r" b="b"/>
                <a:pathLst>
                  <a:path w="306" h="707">
                    <a:moveTo>
                      <a:pt x="93" y="7"/>
                    </a:moveTo>
                    <a:lnTo>
                      <a:pt x="88" y="7"/>
                    </a:lnTo>
                    <a:lnTo>
                      <a:pt x="85" y="7"/>
                    </a:lnTo>
                    <a:lnTo>
                      <a:pt x="75" y="7"/>
                    </a:lnTo>
                    <a:lnTo>
                      <a:pt x="65" y="15"/>
                    </a:lnTo>
                    <a:lnTo>
                      <a:pt x="54" y="18"/>
                    </a:lnTo>
                    <a:lnTo>
                      <a:pt x="44" y="26"/>
                    </a:lnTo>
                    <a:lnTo>
                      <a:pt x="31" y="33"/>
                    </a:lnTo>
                    <a:lnTo>
                      <a:pt x="23" y="46"/>
                    </a:lnTo>
                    <a:lnTo>
                      <a:pt x="15" y="57"/>
                    </a:lnTo>
                    <a:lnTo>
                      <a:pt x="7" y="72"/>
                    </a:lnTo>
                    <a:lnTo>
                      <a:pt x="2" y="88"/>
                    </a:lnTo>
                    <a:lnTo>
                      <a:pt x="2" y="106"/>
                    </a:lnTo>
                    <a:lnTo>
                      <a:pt x="0" y="122"/>
                    </a:lnTo>
                    <a:lnTo>
                      <a:pt x="0" y="143"/>
                    </a:lnTo>
                    <a:lnTo>
                      <a:pt x="0" y="158"/>
                    </a:lnTo>
                    <a:lnTo>
                      <a:pt x="0" y="179"/>
                    </a:lnTo>
                    <a:lnTo>
                      <a:pt x="0" y="192"/>
                    </a:lnTo>
                    <a:lnTo>
                      <a:pt x="0" y="208"/>
                    </a:lnTo>
                    <a:lnTo>
                      <a:pt x="0" y="221"/>
                    </a:lnTo>
                    <a:lnTo>
                      <a:pt x="2" y="239"/>
                    </a:lnTo>
                    <a:lnTo>
                      <a:pt x="5" y="252"/>
                    </a:lnTo>
                    <a:lnTo>
                      <a:pt x="7" y="265"/>
                    </a:lnTo>
                    <a:lnTo>
                      <a:pt x="10" y="280"/>
                    </a:lnTo>
                    <a:lnTo>
                      <a:pt x="15" y="293"/>
                    </a:lnTo>
                    <a:lnTo>
                      <a:pt x="20" y="309"/>
                    </a:lnTo>
                    <a:lnTo>
                      <a:pt x="26" y="322"/>
                    </a:lnTo>
                    <a:lnTo>
                      <a:pt x="31" y="335"/>
                    </a:lnTo>
                    <a:lnTo>
                      <a:pt x="36" y="348"/>
                    </a:lnTo>
                    <a:lnTo>
                      <a:pt x="41" y="358"/>
                    </a:lnTo>
                    <a:lnTo>
                      <a:pt x="46" y="371"/>
                    </a:lnTo>
                    <a:lnTo>
                      <a:pt x="52" y="382"/>
                    </a:lnTo>
                    <a:lnTo>
                      <a:pt x="57" y="395"/>
                    </a:lnTo>
                    <a:lnTo>
                      <a:pt x="65" y="413"/>
                    </a:lnTo>
                    <a:lnTo>
                      <a:pt x="72" y="429"/>
                    </a:lnTo>
                    <a:lnTo>
                      <a:pt x="78" y="439"/>
                    </a:lnTo>
                    <a:lnTo>
                      <a:pt x="78" y="444"/>
                    </a:lnTo>
                    <a:lnTo>
                      <a:pt x="78" y="444"/>
                    </a:lnTo>
                    <a:lnTo>
                      <a:pt x="75" y="449"/>
                    </a:lnTo>
                    <a:lnTo>
                      <a:pt x="72" y="457"/>
                    </a:lnTo>
                    <a:lnTo>
                      <a:pt x="72" y="468"/>
                    </a:lnTo>
                    <a:lnTo>
                      <a:pt x="67" y="481"/>
                    </a:lnTo>
                    <a:lnTo>
                      <a:pt x="65" y="496"/>
                    </a:lnTo>
                    <a:lnTo>
                      <a:pt x="65" y="514"/>
                    </a:lnTo>
                    <a:lnTo>
                      <a:pt x="65" y="533"/>
                    </a:lnTo>
                    <a:lnTo>
                      <a:pt x="65" y="551"/>
                    </a:lnTo>
                    <a:lnTo>
                      <a:pt x="65" y="566"/>
                    </a:lnTo>
                    <a:lnTo>
                      <a:pt x="65" y="585"/>
                    </a:lnTo>
                    <a:lnTo>
                      <a:pt x="70" y="603"/>
                    </a:lnTo>
                    <a:lnTo>
                      <a:pt x="70" y="618"/>
                    </a:lnTo>
                    <a:lnTo>
                      <a:pt x="72" y="629"/>
                    </a:lnTo>
                    <a:lnTo>
                      <a:pt x="72" y="637"/>
                    </a:lnTo>
                    <a:lnTo>
                      <a:pt x="75" y="642"/>
                    </a:lnTo>
                    <a:lnTo>
                      <a:pt x="80" y="676"/>
                    </a:lnTo>
                    <a:lnTo>
                      <a:pt x="208" y="707"/>
                    </a:lnTo>
                    <a:lnTo>
                      <a:pt x="252" y="644"/>
                    </a:lnTo>
                    <a:lnTo>
                      <a:pt x="286" y="507"/>
                    </a:lnTo>
                    <a:lnTo>
                      <a:pt x="306" y="379"/>
                    </a:lnTo>
                    <a:lnTo>
                      <a:pt x="306" y="377"/>
                    </a:lnTo>
                    <a:lnTo>
                      <a:pt x="306" y="366"/>
                    </a:lnTo>
                    <a:lnTo>
                      <a:pt x="306" y="353"/>
                    </a:lnTo>
                    <a:lnTo>
                      <a:pt x="306" y="338"/>
                    </a:lnTo>
                    <a:lnTo>
                      <a:pt x="304" y="327"/>
                    </a:lnTo>
                    <a:lnTo>
                      <a:pt x="301" y="314"/>
                    </a:lnTo>
                    <a:lnTo>
                      <a:pt x="299" y="301"/>
                    </a:lnTo>
                    <a:lnTo>
                      <a:pt x="299" y="291"/>
                    </a:lnTo>
                    <a:lnTo>
                      <a:pt x="296" y="275"/>
                    </a:lnTo>
                    <a:lnTo>
                      <a:pt x="291" y="262"/>
                    </a:lnTo>
                    <a:lnTo>
                      <a:pt x="288" y="249"/>
                    </a:lnTo>
                    <a:lnTo>
                      <a:pt x="286" y="236"/>
                    </a:lnTo>
                    <a:lnTo>
                      <a:pt x="278" y="218"/>
                    </a:lnTo>
                    <a:lnTo>
                      <a:pt x="273" y="202"/>
                    </a:lnTo>
                    <a:lnTo>
                      <a:pt x="267" y="187"/>
                    </a:lnTo>
                    <a:lnTo>
                      <a:pt x="262" y="171"/>
                    </a:lnTo>
                    <a:lnTo>
                      <a:pt x="252" y="156"/>
                    </a:lnTo>
                    <a:lnTo>
                      <a:pt x="247" y="140"/>
                    </a:lnTo>
                    <a:lnTo>
                      <a:pt x="236" y="124"/>
                    </a:lnTo>
                    <a:lnTo>
                      <a:pt x="231" y="111"/>
                    </a:lnTo>
                    <a:lnTo>
                      <a:pt x="221" y="96"/>
                    </a:lnTo>
                    <a:lnTo>
                      <a:pt x="213" y="83"/>
                    </a:lnTo>
                    <a:lnTo>
                      <a:pt x="202" y="70"/>
                    </a:lnTo>
                    <a:lnTo>
                      <a:pt x="195" y="57"/>
                    </a:lnTo>
                    <a:lnTo>
                      <a:pt x="179" y="36"/>
                    </a:lnTo>
                    <a:lnTo>
                      <a:pt x="163" y="23"/>
                    </a:lnTo>
                    <a:lnTo>
                      <a:pt x="148" y="10"/>
                    </a:lnTo>
                    <a:lnTo>
                      <a:pt x="135" y="2"/>
                    </a:lnTo>
                    <a:lnTo>
                      <a:pt x="122" y="0"/>
                    </a:lnTo>
                    <a:lnTo>
                      <a:pt x="111" y="0"/>
                    </a:lnTo>
                    <a:lnTo>
                      <a:pt x="96" y="2"/>
                    </a:lnTo>
                    <a:lnTo>
                      <a:pt x="93" y="7"/>
                    </a:lnTo>
                    <a:lnTo>
                      <a:pt x="93" y="7"/>
                    </a:lnTo>
                    <a:close/>
                  </a:path>
                </a:pathLst>
              </a:custGeom>
              <a:solidFill>
                <a:srgbClr val="8A8AA8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6" name="Freeform 108"/>
              <p:cNvSpPr>
                <a:spLocks/>
              </p:cNvSpPr>
              <p:nvPr/>
            </p:nvSpPr>
            <p:spPr bwMode="auto">
              <a:xfrm>
                <a:off x="4109" y="1994"/>
                <a:ext cx="195" cy="540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42" y="2"/>
                  </a:cxn>
                  <a:cxn ang="0">
                    <a:pos x="68" y="23"/>
                  </a:cxn>
                  <a:cxn ang="0">
                    <a:pos x="78" y="46"/>
                  </a:cxn>
                  <a:cxn ang="0">
                    <a:pos x="86" y="70"/>
                  </a:cxn>
                  <a:cxn ang="0">
                    <a:pos x="89" y="91"/>
                  </a:cxn>
                  <a:cxn ang="0">
                    <a:pos x="128" y="247"/>
                  </a:cxn>
                  <a:cxn ang="0">
                    <a:pos x="128" y="228"/>
                  </a:cxn>
                  <a:cxn ang="0">
                    <a:pos x="128" y="195"/>
                  </a:cxn>
                  <a:cxn ang="0">
                    <a:pos x="128" y="174"/>
                  </a:cxn>
                  <a:cxn ang="0">
                    <a:pos x="130" y="153"/>
                  </a:cxn>
                  <a:cxn ang="0">
                    <a:pos x="136" y="132"/>
                  </a:cxn>
                  <a:cxn ang="0">
                    <a:pos x="141" y="132"/>
                  </a:cxn>
                  <a:cxn ang="0">
                    <a:pos x="151" y="153"/>
                  </a:cxn>
                  <a:cxn ang="0">
                    <a:pos x="162" y="189"/>
                  </a:cxn>
                  <a:cxn ang="0">
                    <a:pos x="172" y="228"/>
                  </a:cxn>
                  <a:cxn ang="0">
                    <a:pos x="180" y="260"/>
                  </a:cxn>
                  <a:cxn ang="0">
                    <a:pos x="188" y="286"/>
                  </a:cxn>
                  <a:cxn ang="0">
                    <a:pos x="190" y="304"/>
                  </a:cxn>
                  <a:cxn ang="0">
                    <a:pos x="195" y="312"/>
                  </a:cxn>
                  <a:cxn ang="0">
                    <a:pos x="182" y="327"/>
                  </a:cxn>
                  <a:cxn ang="0">
                    <a:pos x="169" y="351"/>
                  </a:cxn>
                  <a:cxn ang="0">
                    <a:pos x="162" y="384"/>
                  </a:cxn>
                  <a:cxn ang="0">
                    <a:pos x="156" y="405"/>
                  </a:cxn>
                  <a:cxn ang="0">
                    <a:pos x="154" y="429"/>
                  </a:cxn>
                  <a:cxn ang="0">
                    <a:pos x="154" y="452"/>
                  </a:cxn>
                  <a:cxn ang="0">
                    <a:pos x="154" y="475"/>
                  </a:cxn>
                  <a:cxn ang="0">
                    <a:pos x="154" y="512"/>
                  </a:cxn>
                  <a:cxn ang="0">
                    <a:pos x="156" y="527"/>
                  </a:cxn>
                  <a:cxn ang="0">
                    <a:pos x="84" y="535"/>
                  </a:cxn>
                  <a:cxn ang="0">
                    <a:pos x="78" y="520"/>
                  </a:cxn>
                  <a:cxn ang="0">
                    <a:pos x="76" y="491"/>
                  </a:cxn>
                  <a:cxn ang="0">
                    <a:pos x="73" y="460"/>
                  </a:cxn>
                  <a:cxn ang="0">
                    <a:pos x="73" y="423"/>
                  </a:cxn>
                  <a:cxn ang="0">
                    <a:pos x="76" y="390"/>
                  </a:cxn>
                  <a:cxn ang="0">
                    <a:pos x="78" y="361"/>
                  </a:cxn>
                  <a:cxn ang="0">
                    <a:pos x="84" y="345"/>
                  </a:cxn>
                  <a:cxn ang="0">
                    <a:pos x="99" y="384"/>
                  </a:cxn>
                  <a:cxn ang="0">
                    <a:pos x="99" y="371"/>
                  </a:cxn>
                  <a:cxn ang="0">
                    <a:pos x="99" y="340"/>
                  </a:cxn>
                  <a:cxn ang="0">
                    <a:pos x="89" y="317"/>
                  </a:cxn>
                  <a:cxn ang="0">
                    <a:pos x="78" y="296"/>
                  </a:cxn>
                  <a:cxn ang="0">
                    <a:pos x="63" y="270"/>
                  </a:cxn>
                  <a:cxn ang="0">
                    <a:pos x="47" y="247"/>
                  </a:cxn>
                  <a:cxn ang="0">
                    <a:pos x="32" y="223"/>
                  </a:cxn>
                  <a:cxn ang="0">
                    <a:pos x="21" y="197"/>
                  </a:cxn>
                  <a:cxn ang="0">
                    <a:pos x="11" y="169"/>
                  </a:cxn>
                  <a:cxn ang="0">
                    <a:pos x="6" y="132"/>
                  </a:cxn>
                  <a:cxn ang="0">
                    <a:pos x="0" y="111"/>
                  </a:cxn>
                  <a:cxn ang="0">
                    <a:pos x="0" y="91"/>
                  </a:cxn>
                  <a:cxn ang="0">
                    <a:pos x="0" y="67"/>
                  </a:cxn>
                  <a:cxn ang="0">
                    <a:pos x="0" y="49"/>
                  </a:cxn>
                  <a:cxn ang="0">
                    <a:pos x="3" y="18"/>
                  </a:cxn>
                  <a:cxn ang="0">
                    <a:pos x="6" y="5"/>
                  </a:cxn>
                </a:cxnLst>
                <a:rect l="0" t="0" r="r" b="b"/>
                <a:pathLst>
                  <a:path w="195" h="540">
                    <a:moveTo>
                      <a:pt x="6" y="5"/>
                    </a:moveTo>
                    <a:lnTo>
                      <a:pt x="8" y="2"/>
                    </a:lnTo>
                    <a:lnTo>
                      <a:pt x="24" y="0"/>
                    </a:lnTo>
                    <a:lnTo>
                      <a:pt x="42" y="2"/>
                    </a:lnTo>
                    <a:lnTo>
                      <a:pt x="63" y="13"/>
                    </a:lnTo>
                    <a:lnTo>
                      <a:pt x="68" y="23"/>
                    </a:lnTo>
                    <a:lnTo>
                      <a:pt x="76" y="33"/>
                    </a:lnTo>
                    <a:lnTo>
                      <a:pt x="78" y="46"/>
                    </a:lnTo>
                    <a:lnTo>
                      <a:pt x="84" y="62"/>
                    </a:lnTo>
                    <a:lnTo>
                      <a:pt x="86" y="70"/>
                    </a:lnTo>
                    <a:lnTo>
                      <a:pt x="89" y="83"/>
                    </a:lnTo>
                    <a:lnTo>
                      <a:pt x="89" y="91"/>
                    </a:lnTo>
                    <a:lnTo>
                      <a:pt x="91" y="93"/>
                    </a:lnTo>
                    <a:lnTo>
                      <a:pt x="128" y="247"/>
                    </a:lnTo>
                    <a:lnTo>
                      <a:pt x="128" y="239"/>
                    </a:lnTo>
                    <a:lnTo>
                      <a:pt x="128" y="228"/>
                    </a:lnTo>
                    <a:lnTo>
                      <a:pt x="128" y="210"/>
                    </a:lnTo>
                    <a:lnTo>
                      <a:pt x="128" y="195"/>
                    </a:lnTo>
                    <a:lnTo>
                      <a:pt x="128" y="182"/>
                    </a:lnTo>
                    <a:lnTo>
                      <a:pt x="128" y="174"/>
                    </a:lnTo>
                    <a:lnTo>
                      <a:pt x="128" y="161"/>
                    </a:lnTo>
                    <a:lnTo>
                      <a:pt x="130" y="153"/>
                    </a:lnTo>
                    <a:lnTo>
                      <a:pt x="133" y="140"/>
                    </a:lnTo>
                    <a:lnTo>
                      <a:pt x="136" y="132"/>
                    </a:lnTo>
                    <a:lnTo>
                      <a:pt x="138" y="127"/>
                    </a:lnTo>
                    <a:lnTo>
                      <a:pt x="141" y="132"/>
                    </a:lnTo>
                    <a:lnTo>
                      <a:pt x="146" y="140"/>
                    </a:lnTo>
                    <a:lnTo>
                      <a:pt x="151" y="153"/>
                    </a:lnTo>
                    <a:lnTo>
                      <a:pt x="156" y="169"/>
                    </a:lnTo>
                    <a:lnTo>
                      <a:pt x="162" y="189"/>
                    </a:lnTo>
                    <a:lnTo>
                      <a:pt x="167" y="208"/>
                    </a:lnTo>
                    <a:lnTo>
                      <a:pt x="172" y="228"/>
                    </a:lnTo>
                    <a:lnTo>
                      <a:pt x="177" y="244"/>
                    </a:lnTo>
                    <a:lnTo>
                      <a:pt x="180" y="260"/>
                    </a:lnTo>
                    <a:lnTo>
                      <a:pt x="185" y="273"/>
                    </a:lnTo>
                    <a:lnTo>
                      <a:pt x="188" y="286"/>
                    </a:lnTo>
                    <a:lnTo>
                      <a:pt x="190" y="296"/>
                    </a:lnTo>
                    <a:lnTo>
                      <a:pt x="190" y="304"/>
                    </a:lnTo>
                    <a:lnTo>
                      <a:pt x="193" y="306"/>
                    </a:lnTo>
                    <a:lnTo>
                      <a:pt x="195" y="312"/>
                    </a:lnTo>
                    <a:lnTo>
                      <a:pt x="190" y="312"/>
                    </a:lnTo>
                    <a:lnTo>
                      <a:pt x="182" y="327"/>
                    </a:lnTo>
                    <a:lnTo>
                      <a:pt x="177" y="338"/>
                    </a:lnTo>
                    <a:lnTo>
                      <a:pt x="169" y="351"/>
                    </a:lnTo>
                    <a:lnTo>
                      <a:pt x="164" y="366"/>
                    </a:lnTo>
                    <a:lnTo>
                      <a:pt x="162" y="384"/>
                    </a:lnTo>
                    <a:lnTo>
                      <a:pt x="156" y="395"/>
                    </a:lnTo>
                    <a:lnTo>
                      <a:pt x="156" y="405"/>
                    </a:lnTo>
                    <a:lnTo>
                      <a:pt x="154" y="418"/>
                    </a:lnTo>
                    <a:lnTo>
                      <a:pt x="154" y="429"/>
                    </a:lnTo>
                    <a:lnTo>
                      <a:pt x="154" y="439"/>
                    </a:lnTo>
                    <a:lnTo>
                      <a:pt x="154" y="452"/>
                    </a:lnTo>
                    <a:lnTo>
                      <a:pt x="154" y="462"/>
                    </a:lnTo>
                    <a:lnTo>
                      <a:pt x="154" y="475"/>
                    </a:lnTo>
                    <a:lnTo>
                      <a:pt x="154" y="496"/>
                    </a:lnTo>
                    <a:lnTo>
                      <a:pt x="154" y="512"/>
                    </a:lnTo>
                    <a:lnTo>
                      <a:pt x="154" y="522"/>
                    </a:lnTo>
                    <a:lnTo>
                      <a:pt x="156" y="527"/>
                    </a:lnTo>
                    <a:lnTo>
                      <a:pt x="84" y="540"/>
                    </a:lnTo>
                    <a:lnTo>
                      <a:pt x="84" y="535"/>
                    </a:lnTo>
                    <a:lnTo>
                      <a:pt x="81" y="530"/>
                    </a:lnTo>
                    <a:lnTo>
                      <a:pt x="78" y="520"/>
                    </a:lnTo>
                    <a:lnTo>
                      <a:pt x="78" y="509"/>
                    </a:lnTo>
                    <a:lnTo>
                      <a:pt x="76" y="491"/>
                    </a:lnTo>
                    <a:lnTo>
                      <a:pt x="73" y="475"/>
                    </a:lnTo>
                    <a:lnTo>
                      <a:pt x="73" y="460"/>
                    </a:lnTo>
                    <a:lnTo>
                      <a:pt x="73" y="442"/>
                    </a:lnTo>
                    <a:lnTo>
                      <a:pt x="73" y="423"/>
                    </a:lnTo>
                    <a:lnTo>
                      <a:pt x="73" y="405"/>
                    </a:lnTo>
                    <a:lnTo>
                      <a:pt x="76" y="390"/>
                    </a:lnTo>
                    <a:lnTo>
                      <a:pt x="78" y="377"/>
                    </a:lnTo>
                    <a:lnTo>
                      <a:pt x="78" y="361"/>
                    </a:lnTo>
                    <a:lnTo>
                      <a:pt x="81" y="353"/>
                    </a:lnTo>
                    <a:lnTo>
                      <a:pt x="84" y="345"/>
                    </a:lnTo>
                    <a:lnTo>
                      <a:pt x="84" y="345"/>
                    </a:lnTo>
                    <a:lnTo>
                      <a:pt x="99" y="384"/>
                    </a:lnTo>
                    <a:lnTo>
                      <a:pt x="99" y="382"/>
                    </a:lnTo>
                    <a:lnTo>
                      <a:pt x="99" y="371"/>
                    </a:lnTo>
                    <a:lnTo>
                      <a:pt x="99" y="356"/>
                    </a:lnTo>
                    <a:lnTo>
                      <a:pt x="99" y="340"/>
                    </a:lnTo>
                    <a:lnTo>
                      <a:pt x="91" y="327"/>
                    </a:lnTo>
                    <a:lnTo>
                      <a:pt x="89" y="317"/>
                    </a:lnTo>
                    <a:lnTo>
                      <a:pt x="84" y="304"/>
                    </a:lnTo>
                    <a:lnTo>
                      <a:pt x="78" y="296"/>
                    </a:lnTo>
                    <a:lnTo>
                      <a:pt x="68" y="283"/>
                    </a:lnTo>
                    <a:lnTo>
                      <a:pt x="63" y="270"/>
                    </a:lnTo>
                    <a:lnTo>
                      <a:pt x="52" y="260"/>
                    </a:lnTo>
                    <a:lnTo>
                      <a:pt x="47" y="247"/>
                    </a:lnTo>
                    <a:lnTo>
                      <a:pt x="39" y="234"/>
                    </a:lnTo>
                    <a:lnTo>
                      <a:pt x="32" y="223"/>
                    </a:lnTo>
                    <a:lnTo>
                      <a:pt x="26" y="210"/>
                    </a:lnTo>
                    <a:lnTo>
                      <a:pt x="21" y="197"/>
                    </a:lnTo>
                    <a:lnTo>
                      <a:pt x="13" y="182"/>
                    </a:lnTo>
                    <a:lnTo>
                      <a:pt x="11" y="169"/>
                    </a:lnTo>
                    <a:lnTo>
                      <a:pt x="6" y="150"/>
                    </a:lnTo>
                    <a:lnTo>
                      <a:pt x="6" y="132"/>
                    </a:lnTo>
                    <a:lnTo>
                      <a:pt x="3" y="122"/>
                    </a:lnTo>
                    <a:lnTo>
                      <a:pt x="0" y="111"/>
                    </a:lnTo>
                    <a:lnTo>
                      <a:pt x="0" y="98"/>
                    </a:lnTo>
                    <a:lnTo>
                      <a:pt x="0" y="91"/>
                    </a:lnTo>
                    <a:lnTo>
                      <a:pt x="0" y="78"/>
                    </a:lnTo>
                    <a:lnTo>
                      <a:pt x="0" y="67"/>
                    </a:lnTo>
                    <a:lnTo>
                      <a:pt x="0" y="57"/>
                    </a:lnTo>
                    <a:lnTo>
                      <a:pt x="0" y="49"/>
                    </a:lnTo>
                    <a:lnTo>
                      <a:pt x="0" y="31"/>
                    </a:lnTo>
                    <a:lnTo>
                      <a:pt x="3" y="18"/>
                    </a:lnTo>
                    <a:lnTo>
                      <a:pt x="3" y="7"/>
                    </a:lnTo>
                    <a:lnTo>
                      <a:pt x="6" y="5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B8B8D9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7" name="Freeform 109"/>
              <p:cNvSpPr>
                <a:spLocks/>
              </p:cNvSpPr>
              <p:nvPr/>
            </p:nvSpPr>
            <p:spPr bwMode="auto">
              <a:xfrm>
                <a:off x="4070" y="2727"/>
                <a:ext cx="211" cy="244"/>
              </a:xfrm>
              <a:custGeom>
                <a:avLst/>
                <a:gdLst/>
                <a:ahLst/>
                <a:cxnLst>
                  <a:cxn ang="0">
                    <a:pos x="123" y="0"/>
                  </a:cxn>
                  <a:cxn ang="0">
                    <a:pos x="120" y="2"/>
                  </a:cxn>
                  <a:cxn ang="0">
                    <a:pos x="112" y="13"/>
                  </a:cxn>
                  <a:cxn ang="0">
                    <a:pos x="102" y="21"/>
                  </a:cxn>
                  <a:cxn ang="0">
                    <a:pos x="91" y="34"/>
                  </a:cxn>
                  <a:cxn ang="0">
                    <a:pos x="78" y="41"/>
                  </a:cxn>
                  <a:cxn ang="0">
                    <a:pos x="71" y="49"/>
                  </a:cxn>
                  <a:cxn ang="0">
                    <a:pos x="60" y="57"/>
                  </a:cxn>
                  <a:cxn ang="0">
                    <a:pos x="52" y="73"/>
                  </a:cxn>
                  <a:cxn ang="0">
                    <a:pos x="45" y="80"/>
                  </a:cxn>
                  <a:cxn ang="0">
                    <a:pos x="42" y="93"/>
                  </a:cxn>
                  <a:cxn ang="0">
                    <a:pos x="37" y="101"/>
                  </a:cxn>
                  <a:cxn ang="0">
                    <a:pos x="34" y="114"/>
                  </a:cxn>
                  <a:cxn ang="0">
                    <a:pos x="29" y="130"/>
                  </a:cxn>
                  <a:cxn ang="0">
                    <a:pos x="29" y="138"/>
                  </a:cxn>
                  <a:cxn ang="0">
                    <a:pos x="0" y="171"/>
                  </a:cxn>
                  <a:cxn ang="0">
                    <a:pos x="11" y="184"/>
                  </a:cxn>
                  <a:cxn ang="0">
                    <a:pos x="37" y="182"/>
                  </a:cxn>
                  <a:cxn ang="0">
                    <a:pos x="37" y="208"/>
                  </a:cxn>
                  <a:cxn ang="0">
                    <a:pos x="45" y="244"/>
                  </a:cxn>
                  <a:cxn ang="0">
                    <a:pos x="86" y="239"/>
                  </a:cxn>
                  <a:cxn ang="0">
                    <a:pos x="130" y="200"/>
                  </a:cxn>
                  <a:cxn ang="0">
                    <a:pos x="211" y="164"/>
                  </a:cxn>
                  <a:cxn ang="0">
                    <a:pos x="188" y="28"/>
                  </a:cxn>
                  <a:cxn ang="0">
                    <a:pos x="123" y="0"/>
                  </a:cxn>
                  <a:cxn ang="0">
                    <a:pos x="123" y="0"/>
                  </a:cxn>
                </a:cxnLst>
                <a:rect l="0" t="0" r="r" b="b"/>
                <a:pathLst>
                  <a:path w="211" h="244">
                    <a:moveTo>
                      <a:pt x="123" y="0"/>
                    </a:moveTo>
                    <a:lnTo>
                      <a:pt x="120" y="2"/>
                    </a:lnTo>
                    <a:lnTo>
                      <a:pt x="112" y="13"/>
                    </a:lnTo>
                    <a:lnTo>
                      <a:pt x="102" y="21"/>
                    </a:lnTo>
                    <a:lnTo>
                      <a:pt x="91" y="34"/>
                    </a:lnTo>
                    <a:lnTo>
                      <a:pt x="78" y="41"/>
                    </a:lnTo>
                    <a:lnTo>
                      <a:pt x="71" y="49"/>
                    </a:lnTo>
                    <a:lnTo>
                      <a:pt x="60" y="57"/>
                    </a:lnTo>
                    <a:lnTo>
                      <a:pt x="52" y="73"/>
                    </a:lnTo>
                    <a:lnTo>
                      <a:pt x="45" y="80"/>
                    </a:lnTo>
                    <a:lnTo>
                      <a:pt x="42" y="93"/>
                    </a:lnTo>
                    <a:lnTo>
                      <a:pt x="37" y="101"/>
                    </a:lnTo>
                    <a:lnTo>
                      <a:pt x="34" y="114"/>
                    </a:lnTo>
                    <a:lnTo>
                      <a:pt x="29" y="130"/>
                    </a:lnTo>
                    <a:lnTo>
                      <a:pt x="29" y="138"/>
                    </a:lnTo>
                    <a:lnTo>
                      <a:pt x="0" y="171"/>
                    </a:lnTo>
                    <a:lnTo>
                      <a:pt x="11" y="184"/>
                    </a:lnTo>
                    <a:lnTo>
                      <a:pt x="37" y="182"/>
                    </a:lnTo>
                    <a:lnTo>
                      <a:pt x="37" y="208"/>
                    </a:lnTo>
                    <a:lnTo>
                      <a:pt x="45" y="244"/>
                    </a:lnTo>
                    <a:lnTo>
                      <a:pt x="86" y="239"/>
                    </a:lnTo>
                    <a:lnTo>
                      <a:pt x="130" y="200"/>
                    </a:lnTo>
                    <a:lnTo>
                      <a:pt x="211" y="164"/>
                    </a:lnTo>
                    <a:lnTo>
                      <a:pt x="188" y="28"/>
                    </a:lnTo>
                    <a:lnTo>
                      <a:pt x="123" y="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FFC4B8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8" name="Freeform 110"/>
              <p:cNvSpPr>
                <a:spLocks/>
              </p:cNvSpPr>
              <p:nvPr/>
            </p:nvSpPr>
            <p:spPr bwMode="auto">
              <a:xfrm>
                <a:off x="4107" y="2735"/>
                <a:ext cx="187" cy="244"/>
              </a:xfrm>
              <a:custGeom>
                <a:avLst/>
                <a:gdLst/>
                <a:ahLst/>
                <a:cxnLst>
                  <a:cxn ang="0">
                    <a:pos x="65" y="13"/>
                  </a:cxn>
                  <a:cxn ang="0">
                    <a:pos x="70" y="15"/>
                  </a:cxn>
                  <a:cxn ang="0">
                    <a:pos x="83" y="26"/>
                  </a:cxn>
                  <a:cxn ang="0">
                    <a:pos x="91" y="31"/>
                  </a:cxn>
                  <a:cxn ang="0">
                    <a:pos x="101" y="41"/>
                  </a:cxn>
                  <a:cxn ang="0">
                    <a:pos x="109" y="52"/>
                  </a:cxn>
                  <a:cxn ang="0">
                    <a:pos x="117" y="65"/>
                  </a:cxn>
                  <a:cxn ang="0">
                    <a:pos x="122" y="78"/>
                  </a:cxn>
                  <a:cxn ang="0">
                    <a:pos x="127" y="91"/>
                  </a:cxn>
                  <a:cxn ang="0">
                    <a:pos x="130" y="104"/>
                  </a:cxn>
                  <a:cxn ang="0">
                    <a:pos x="135" y="119"/>
                  </a:cxn>
                  <a:cxn ang="0">
                    <a:pos x="135" y="127"/>
                  </a:cxn>
                  <a:cxn ang="0">
                    <a:pos x="138" y="137"/>
                  </a:cxn>
                  <a:cxn ang="0">
                    <a:pos x="138" y="143"/>
                  </a:cxn>
                  <a:cxn ang="0">
                    <a:pos x="140" y="148"/>
                  </a:cxn>
                  <a:cxn ang="0">
                    <a:pos x="122" y="148"/>
                  </a:cxn>
                  <a:cxn ang="0">
                    <a:pos x="117" y="150"/>
                  </a:cxn>
                  <a:cxn ang="0">
                    <a:pos x="106" y="156"/>
                  </a:cxn>
                  <a:cxn ang="0">
                    <a:pos x="96" y="153"/>
                  </a:cxn>
                  <a:cxn ang="0">
                    <a:pos x="86" y="150"/>
                  </a:cxn>
                  <a:cxn ang="0">
                    <a:pos x="80" y="145"/>
                  </a:cxn>
                  <a:cxn ang="0">
                    <a:pos x="78" y="145"/>
                  </a:cxn>
                  <a:cxn ang="0">
                    <a:pos x="65" y="163"/>
                  </a:cxn>
                  <a:cxn ang="0">
                    <a:pos x="62" y="171"/>
                  </a:cxn>
                  <a:cxn ang="0">
                    <a:pos x="54" y="184"/>
                  </a:cxn>
                  <a:cxn ang="0">
                    <a:pos x="49" y="192"/>
                  </a:cxn>
                  <a:cxn ang="0">
                    <a:pos x="44" y="202"/>
                  </a:cxn>
                  <a:cxn ang="0">
                    <a:pos x="39" y="213"/>
                  </a:cxn>
                  <a:cxn ang="0">
                    <a:pos x="36" y="221"/>
                  </a:cxn>
                  <a:cxn ang="0">
                    <a:pos x="23" y="226"/>
                  </a:cxn>
                  <a:cxn ang="0">
                    <a:pos x="15" y="228"/>
                  </a:cxn>
                  <a:cxn ang="0">
                    <a:pos x="8" y="226"/>
                  </a:cxn>
                  <a:cxn ang="0">
                    <a:pos x="0" y="244"/>
                  </a:cxn>
                  <a:cxn ang="0">
                    <a:pos x="36" y="244"/>
                  </a:cxn>
                  <a:cxn ang="0">
                    <a:pos x="65" y="221"/>
                  </a:cxn>
                  <a:cxn ang="0">
                    <a:pos x="80" y="226"/>
                  </a:cxn>
                  <a:cxn ang="0">
                    <a:pos x="122" y="215"/>
                  </a:cxn>
                  <a:cxn ang="0">
                    <a:pos x="171" y="187"/>
                  </a:cxn>
                  <a:cxn ang="0">
                    <a:pos x="187" y="140"/>
                  </a:cxn>
                  <a:cxn ang="0">
                    <a:pos x="187" y="135"/>
                  </a:cxn>
                  <a:cxn ang="0">
                    <a:pos x="187" y="124"/>
                  </a:cxn>
                  <a:cxn ang="0">
                    <a:pos x="187" y="109"/>
                  </a:cxn>
                  <a:cxn ang="0">
                    <a:pos x="187" y="93"/>
                  </a:cxn>
                  <a:cxn ang="0">
                    <a:pos x="179" y="78"/>
                  </a:cxn>
                  <a:cxn ang="0">
                    <a:pos x="171" y="62"/>
                  </a:cxn>
                  <a:cxn ang="0">
                    <a:pos x="164" y="52"/>
                  </a:cxn>
                  <a:cxn ang="0">
                    <a:pos x="161" y="49"/>
                  </a:cxn>
                  <a:cxn ang="0">
                    <a:pos x="184" y="0"/>
                  </a:cxn>
                  <a:cxn ang="0">
                    <a:pos x="65" y="13"/>
                  </a:cxn>
                  <a:cxn ang="0">
                    <a:pos x="65" y="13"/>
                  </a:cxn>
                </a:cxnLst>
                <a:rect l="0" t="0" r="r" b="b"/>
                <a:pathLst>
                  <a:path w="187" h="244">
                    <a:moveTo>
                      <a:pt x="65" y="13"/>
                    </a:moveTo>
                    <a:lnTo>
                      <a:pt x="70" y="15"/>
                    </a:lnTo>
                    <a:lnTo>
                      <a:pt x="83" y="26"/>
                    </a:lnTo>
                    <a:lnTo>
                      <a:pt x="91" y="31"/>
                    </a:lnTo>
                    <a:lnTo>
                      <a:pt x="101" y="41"/>
                    </a:lnTo>
                    <a:lnTo>
                      <a:pt x="109" y="52"/>
                    </a:lnTo>
                    <a:lnTo>
                      <a:pt x="117" y="65"/>
                    </a:lnTo>
                    <a:lnTo>
                      <a:pt x="122" y="78"/>
                    </a:lnTo>
                    <a:lnTo>
                      <a:pt x="127" y="91"/>
                    </a:lnTo>
                    <a:lnTo>
                      <a:pt x="130" y="104"/>
                    </a:lnTo>
                    <a:lnTo>
                      <a:pt x="135" y="119"/>
                    </a:lnTo>
                    <a:lnTo>
                      <a:pt x="135" y="127"/>
                    </a:lnTo>
                    <a:lnTo>
                      <a:pt x="138" y="137"/>
                    </a:lnTo>
                    <a:lnTo>
                      <a:pt x="138" y="143"/>
                    </a:lnTo>
                    <a:lnTo>
                      <a:pt x="140" y="148"/>
                    </a:lnTo>
                    <a:lnTo>
                      <a:pt x="122" y="148"/>
                    </a:lnTo>
                    <a:lnTo>
                      <a:pt x="117" y="150"/>
                    </a:lnTo>
                    <a:lnTo>
                      <a:pt x="106" y="156"/>
                    </a:lnTo>
                    <a:lnTo>
                      <a:pt x="96" y="153"/>
                    </a:lnTo>
                    <a:lnTo>
                      <a:pt x="86" y="150"/>
                    </a:lnTo>
                    <a:lnTo>
                      <a:pt x="80" y="145"/>
                    </a:lnTo>
                    <a:lnTo>
                      <a:pt x="78" y="145"/>
                    </a:lnTo>
                    <a:lnTo>
                      <a:pt x="65" y="163"/>
                    </a:lnTo>
                    <a:lnTo>
                      <a:pt x="62" y="171"/>
                    </a:lnTo>
                    <a:lnTo>
                      <a:pt x="54" y="184"/>
                    </a:lnTo>
                    <a:lnTo>
                      <a:pt x="49" y="192"/>
                    </a:lnTo>
                    <a:lnTo>
                      <a:pt x="44" y="202"/>
                    </a:lnTo>
                    <a:lnTo>
                      <a:pt x="39" y="213"/>
                    </a:lnTo>
                    <a:lnTo>
                      <a:pt x="36" y="221"/>
                    </a:lnTo>
                    <a:lnTo>
                      <a:pt x="23" y="226"/>
                    </a:lnTo>
                    <a:lnTo>
                      <a:pt x="15" y="228"/>
                    </a:lnTo>
                    <a:lnTo>
                      <a:pt x="8" y="226"/>
                    </a:lnTo>
                    <a:lnTo>
                      <a:pt x="0" y="244"/>
                    </a:lnTo>
                    <a:lnTo>
                      <a:pt x="36" y="244"/>
                    </a:lnTo>
                    <a:lnTo>
                      <a:pt x="65" y="221"/>
                    </a:lnTo>
                    <a:lnTo>
                      <a:pt x="80" y="226"/>
                    </a:lnTo>
                    <a:lnTo>
                      <a:pt x="122" y="215"/>
                    </a:lnTo>
                    <a:lnTo>
                      <a:pt x="171" y="187"/>
                    </a:lnTo>
                    <a:lnTo>
                      <a:pt x="187" y="140"/>
                    </a:lnTo>
                    <a:lnTo>
                      <a:pt x="187" y="135"/>
                    </a:lnTo>
                    <a:lnTo>
                      <a:pt x="187" y="124"/>
                    </a:lnTo>
                    <a:lnTo>
                      <a:pt x="187" y="109"/>
                    </a:lnTo>
                    <a:lnTo>
                      <a:pt x="187" y="93"/>
                    </a:lnTo>
                    <a:lnTo>
                      <a:pt x="179" y="78"/>
                    </a:lnTo>
                    <a:lnTo>
                      <a:pt x="171" y="62"/>
                    </a:lnTo>
                    <a:lnTo>
                      <a:pt x="164" y="52"/>
                    </a:lnTo>
                    <a:lnTo>
                      <a:pt x="161" y="49"/>
                    </a:lnTo>
                    <a:lnTo>
                      <a:pt x="184" y="0"/>
                    </a:lnTo>
                    <a:lnTo>
                      <a:pt x="65" y="13"/>
                    </a:lnTo>
                    <a:lnTo>
                      <a:pt x="65" y="13"/>
                    </a:lnTo>
                    <a:close/>
                  </a:path>
                </a:pathLst>
              </a:custGeom>
              <a:solidFill>
                <a:srgbClr val="C7695C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9" name="Freeform 111"/>
              <p:cNvSpPr>
                <a:spLocks/>
              </p:cNvSpPr>
              <p:nvPr/>
            </p:nvSpPr>
            <p:spPr bwMode="auto">
              <a:xfrm>
                <a:off x="4161" y="2514"/>
                <a:ext cx="232" cy="262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3" y="5"/>
                  </a:cxn>
                  <a:cxn ang="0">
                    <a:pos x="39" y="0"/>
                  </a:cxn>
                  <a:cxn ang="0">
                    <a:pos x="65" y="0"/>
                  </a:cxn>
                  <a:cxn ang="0">
                    <a:pos x="86" y="0"/>
                  </a:cxn>
                  <a:cxn ang="0">
                    <a:pos x="110" y="2"/>
                  </a:cxn>
                  <a:cxn ang="0">
                    <a:pos x="133" y="5"/>
                  </a:cxn>
                  <a:cxn ang="0">
                    <a:pos x="154" y="13"/>
                  </a:cxn>
                  <a:cxn ang="0">
                    <a:pos x="175" y="20"/>
                  </a:cxn>
                  <a:cxn ang="0">
                    <a:pos x="203" y="31"/>
                  </a:cxn>
                  <a:cxn ang="0">
                    <a:pos x="229" y="41"/>
                  </a:cxn>
                  <a:cxn ang="0">
                    <a:pos x="232" y="44"/>
                  </a:cxn>
                  <a:cxn ang="0">
                    <a:pos x="224" y="67"/>
                  </a:cxn>
                  <a:cxn ang="0">
                    <a:pos x="216" y="93"/>
                  </a:cxn>
                  <a:cxn ang="0">
                    <a:pos x="208" y="117"/>
                  </a:cxn>
                  <a:cxn ang="0">
                    <a:pos x="201" y="140"/>
                  </a:cxn>
                  <a:cxn ang="0">
                    <a:pos x="193" y="163"/>
                  </a:cxn>
                  <a:cxn ang="0">
                    <a:pos x="177" y="192"/>
                  </a:cxn>
                  <a:cxn ang="0">
                    <a:pos x="159" y="226"/>
                  </a:cxn>
                  <a:cxn ang="0">
                    <a:pos x="141" y="249"/>
                  </a:cxn>
                  <a:cxn ang="0">
                    <a:pos x="133" y="260"/>
                  </a:cxn>
                  <a:cxn ang="0">
                    <a:pos x="128" y="262"/>
                  </a:cxn>
                  <a:cxn ang="0">
                    <a:pos x="110" y="260"/>
                  </a:cxn>
                  <a:cxn ang="0">
                    <a:pos x="81" y="254"/>
                  </a:cxn>
                  <a:cxn ang="0">
                    <a:pos x="55" y="249"/>
                  </a:cxn>
                  <a:cxn ang="0">
                    <a:pos x="32" y="244"/>
                  </a:cxn>
                  <a:cxn ang="0">
                    <a:pos x="19" y="236"/>
                  </a:cxn>
                  <a:cxn ang="0">
                    <a:pos x="11" y="231"/>
                  </a:cxn>
                  <a:cxn ang="0">
                    <a:pos x="89" y="205"/>
                  </a:cxn>
                  <a:cxn ang="0">
                    <a:pos x="86" y="197"/>
                  </a:cxn>
                  <a:cxn ang="0">
                    <a:pos x="81" y="176"/>
                  </a:cxn>
                  <a:cxn ang="0">
                    <a:pos x="76" y="145"/>
                  </a:cxn>
                  <a:cxn ang="0">
                    <a:pos x="76" y="117"/>
                  </a:cxn>
                  <a:cxn ang="0">
                    <a:pos x="73" y="85"/>
                  </a:cxn>
                  <a:cxn ang="0">
                    <a:pos x="78" y="62"/>
                  </a:cxn>
                  <a:cxn ang="0">
                    <a:pos x="84" y="41"/>
                  </a:cxn>
                  <a:cxn ang="0">
                    <a:pos x="0" y="13"/>
                  </a:cxn>
                </a:cxnLst>
                <a:rect l="0" t="0" r="r" b="b"/>
                <a:pathLst>
                  <a:path w="232" h="262">
                    <a:moveTo>
                      <a:pt x="0" y="13"/>
                    </a:moveTo>
                    <a:lnTo>
                      <a:pt x="0" y="13"/>
                    </a:lnTo>
                    <a:lnTo>
                      <a:pt x="6" y="10"/>
                    </a:lnTo>
                    <a:lnTo>
                      <a:pt x="13" y="5"/>
                    </a:lnTo>
                    <a:lnTo>
                      <a:pt x="26" y="5"/>
                    </a:lnTo>
                    <a:lnTo>
                      <a:pt x="39" y="0"/>
                    </a:lnTo>
                    <a:lnTo>
                      <a:pt x="58" y="0"/>
                    </a:lnTo>
                    <a:lnTo>
                      <a:pt x="65" y="0"/>
                    </a:lnTo>
                    <a:lnTo>
                      <a:pt x="76" y="0"/>
                    </a:lnTo>
                    <a:lnTo>
                      <a:pt x="86" y="0"/>
                    </a:lnTo>
                    <a:lnTo>
                      <a:pt x="97" y="2"/>
                    </a:lnTo>
                    <a:lnTo>
                      <a:pt x="110" y="2"/>
                    </a:lnTo>
                    <a:lnTo>
                      <a:pt x="120" y="5"/>
                    </a:lnTo>
                    <a:lnTo>
                      <a:pt x="133" y="5"/>
                    </a:lnTo>
                    <a:lnTo>
                      <a:pt x="143" y="10"/>
                    </a:lnTo>
                    <a:lnTo>
                      <a:pt x="154" y="13"/>
                    </a:lnTo>
                    <a:lnTo>
                      <a:pt x="164" y="18"/>
                    </a:lnTo>
                    <a:lnTo>
                      <a:pt x="175" y="20"/>
                    </a:lnTo>
                    <a:lnTo>
                      <a:pt x="188" y="26"/>
                    </a:lnTo>
                    <a:lnTo>
                      <a:pt x="203" y="31"/>
                    </a:lnTo>
                    <a:lnTo>
                      <a:pt x="219" y="36"/>
                    </a:lnTo>
                    <a:lnTo>
                      <a:pt x="229" y="41"/>
                    </a:lnTo>
                    <a:lnTo>
                      <a:pt x="232" y="41"/>
                    </a:lnTo>
                    <a:lnTo>
                      <a:pt x="232" y="44"/>
                    </a:lnTo>
                    <a:lnTo>
                      <a:pt x="229" y="54"/>
                    </a:lnTo>
                    <a:lnTo>
                      <a:pt x="224" y="67"/>
                    </a:lnTo>
                    <a:lnTo>
                      <a:pt x="219" y="85"/>
                    </a:lnTo>
                    <a:lnTo>
                      <a:pt x="216" y="93"/>
                    </a:lnTo>
                    <a:lnTo>
                      <a:pt x="211" y="106"/>
                    </a:lnTo>
                    <a:lnTo>
                      <a:pt x="208" y="117"/>
                    </a:lnTo>
                    <a:lnTo>
                      <a:pt x="206" y="127"/>
                    </a:lnTo>
                    <a:lnTo>
                      <a:pt x="201" y="140"/>
                    </a:lnTo>
                    <a:lnTo>
                      <a:pt x="195" y="150"/>
                    </a:lnTo>
                    <a:lnTo>
                      <a:pt x="193" y="163"/>
                    </a:lnTo>
                    <a:lnTo>
                      <a:pt x="188" y="174"/>
                    </a:lnTo>
                    <a:lnTo>
                      <a:pt x="177" y="192"/>
                    </a:lnTo>
                    <a:lnTo>
                      <a:pt x="167" y="210"/>
                    </a:lnTo>
                    <a:lnTo>
                      <a:pt x="159" y="226"/>
                    </a:lnTo>
                    <a:lnTo>
                      <a:pt x="151" y="239"/>
                    </a:lnTo>
                    <a:lnTo>
                      <a:pt x="141" y="249"/>
                    </a:lnTo>
                    <a:lnTo>
                      <a:pt x="136" y="254"/>
                    </a:lnTo>
                    <a:lnTo>
                      <a:pt x="133" y="260"/>
                    </a:lnTo>
                    <a:lnTo>
                      <a:pt x="133" y="262"/>
                    </a:lnTo>
                    <a:lnTo>
                      <a:pt x="128" y="262"/>
                    </a:lnTo>
                    <a:lnTo>
                      <a:pt x="120" y="262"/>
                    </a:lnTo>
                    <a:lnTo>
                      <a:pt x="110" y="260"/>
                    </a:lnTo>
                    <a:lnTo>
                      <a:pt x="97" y="257"/>
                    </a:lnTo>
                    <a:lnTo>
                      <a:pt x="81" y="254"/>
                    </a:lnTo>
                    <a:lnTo>
                      <a:pt x="68" y="252"/>
                    </a:lnTo>
                    <a:lnTo>
                      <a:pt x="55" y="249"/>
                    </a:lnTo>
                    <a:lnTo>
                      <a:pt x="45" y="249"/>
                    </a:lnTo>
                    <a:lnTo>
                      <a:pt x="32" y="244"/>
                    </a:lnTo>
                    <a:lnTo>
                      <a:pt x="26" y="241"/>
                    </a:lnTo>
                    <a:lnTo>
                      <a:pt x="19" y="236"/>
                    </a:lnTo>
                    <a:lnTo>
                      <a:pt x="16" y="236"/>
                    </a:lnTo>
                    <a:lnTo>
                      <a:pt x="11" y="231"/>
                    </a:lnTo>
                    <a:lnTo>
                      <a:pt x="55" y="228"/>
                    </a:lnTo>
                    <a:lnTo>
                      <a:pt x="89" y="205"/>
                    </a:lnTo>
                    <a:lnTo>
                      <a:pt x="89" y="202"/>
                    </a:lnTo>
                    <a:lnTo>
                      <a:pt x="86" y="197"/>
                    </a:lnTo>
                    <a:lnTo>
                      <a:pt x="84" y="184"/>
                    </a:lnTo>
                    <a:lnTo>
                      <a:pt x="81" y="176"/>
                    </a:lnTo>
                    <a:lnTo>
                      <a:pt x="78" y="161"/>
                    </a:lnTo>
                    <a:lnTo>
                      <a:pt x="76" y="145"/>
                    </a:lnTo>
                    <a:lnTo>
                      <a:pt x="76" y="130"/>
                    </a:lnTo>
                    <a:lnTo>
                      <a:pt x="76" y="117"/>
                    </a:lnTo>
                    <a:lnTo>
                      <a:pt x="73" y="98"/>
                    </a:lnTo>
                    <a:lnTo>
                      <a:pt x="73" y="85"/>
                    </a:lnTo>
                    <a:lnTo>
                      <a:pt x="76" y="72"/>
                    </a:lnTo>
                    <a:lnTo>
                      <a:pt x="78" y="62"/>
                    </a:lnTo>
                    <a:lnTo>
                      <a:pt x="81" y="46"/>
                    </a:lnTo>
                    <a:lnTo>
                      <a:pt x="84" y="41"/>
                    </a:lnTo>
                    <a:lnTo>
                      <a:pt x="0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B8B8D9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0" name="Freeform 112"/>
              <p:cNvSpPr>
                <a:spLocks/>
              </p:cNvSpPr>
              <p:nvPr/>
            </p:nvSpPr>
            <p:spPr bwMode="auto">
              <a:xfrm>
                <a:off x="4154" y="2521"/>
                <a:ext cx="166" cy="2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0" y="0"/>
                  </a:cxn>
                  <a:cxn ang="0">
                    <a:pos x="166" y="52"/>
                  </a:cxn>
                  <a:cxn ang="0">
                    <a:pos x="127" y="234"/>
                  </a:cxn>
                  <a:cxn ang="0">
                    <a:pos x="46" y="234"/>
                  </a:cxn>
                  <a:cxn ang="0">
                    <a:pos x="18" y="219"/>
                  </a:cxn>
                  <a:cxn ang="0">
                    <a:pos x="2" y="195"/>
                  </a:cxn>
                  <a:cxn ang="0">
                    <a:pos x="2" y="190"/>
                  </a:cxn>
                  <a:cxn ang="0">
                    <a:pos x="5" y="177"/>
                  </a:cxn>
                  <a:cxn ang="0">
                    <a:pos x="5" y="162"/>
                  </a:cxn>
                  <a:cxn ang="0">
                    <a:pos x="7" y="151"/>
                  </a:cxn>
                  <a:cxn ang="0">
                    <a:pos x="10" y="136"/>
                  </a:cxn>
                  <a:cxn ang="0">
                    <a:pos x="10" y="120"/>
                  </a:cxn>
                  <a:cxn ang="0">
                    <a:pos x="10" y="110"/>
                  </a:cxn>
                  <a:cxn ang="0">
                    <a:pos x="7" y="99"/>
                  </a:cxn>
                  <a:cxn ang="0">
                    <a:pos x="7" y="89"/>
                  </a:cxn>
                  <a:cxn ang="0">
                    <a:pos x="7" y="78"/>
                  </a:cxn>
                  <a:cxn ang="0">
                    <a:pos x="5" y="58"/>
                  </a:cxn>
                  <a:cxn ang="0">
                    <a:pos x="5" y="42"/>
                  </a:cxn>
                  <a:cxn ang="0">
                    <a:pos x="2" y="24"/>
                  </a:cxn>
                  <a:cxn ang="0">
                    <a:pos x="0" y="1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66" h="234">
                    <a:moveTo>
                      <a:pt x="0" y="0"/>
                    </a:moveTo>
                    <a:lnTo>
                      <a:pt x="70" y="0"/>
                    </a:lnTo>
                    <a:lnTo>
                      <a:pt x="166" y="52"/>
                    </a:lnTo>
                    <a:lnTo>
                      <a:pt x="127" y="234"/>
                    </a:lnTo>
                    <a:lnTo>
                      <a:pt x="46" y="234"/>
                    </a:lnTo>
                    <a:lnTo>
                      <a:pt x="18" y="219"/>
                    </a:lnTo>
                    <a:lnTo>
                      <a:pt x="2" y="195"/>
                    </a:lnTo>
                    <a:lnTo>
                      <a:pt x="2" y="190"/>
                    </a:lnTo>
                    <a:lnTo>
                      <a:pt x="5" y="177"/>
                    </a:lnTo>
                    <a:lnTo>
                      <a:pt x="5" y="162"/>
                    </a:lnTo>
                    <a:lnTo>
                      <a:pt x="7" y="151"/>
                    </a:lnTo>
                    <a:lnTo>
                      <a:pt x="10" y="136"/>
                    </a:lnTo>
                    <a:lnTo>
                      <a:pt x="10" y="120"/>
                    </a:lnTo>
                    <a:lnTo>
                      <a:pt x="10" y="110"/>
                    </a:lnTo>
                    <a:lnTo>
                      <a:pt x="7" y="99"/>
                    </a:lnTo>
                    <a:lnTo>
                      <a:pt x="7" y="89"/>
                    </a:lnTo>
                    <a:lnTo>
                      <a:pt x="7" y="78"/>
                    </a:lnTo>
                    <a:lnTo>
                      <a:pt x="5" y="58"/>
                    </a:lnTo>
                    <a:lnTo>
                      <a:pt x="5" y="42"/>
                    </a:lnTo>
                    <a:lnTo>
                      <a:pt x="2" y="24"/>
                    </a:lnTo>
                    <a:lnTo>
                      <a:pt x="0" y="1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6FF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1" name="Freeform 113"/>
              <p:cNvSpPr>
                <a:spLocks/>
              </p:cNvSpPr>
              <p:nvPr/>
            </p:nvSpPr>
            <p:spPr bwMode="auto">
              <a:xfrm>
                <a:off x="3782" y="3803"/>
                <a:ext cx="195" cy="107"/>
              </a:xfrm>
              <a:custGeom>
                <a:avLst/>
                <a:gdLst/>
                <a:ahLst/>
                <a:cxnLst>
                  <a:cxn ang="0">
                    <a:pos x="195" y="0"/>
                  </a:cxn>
                  <a:cxn ang="0">
                    <a:pos x="192" y="3"/>
                  </a:cxn>
                  <a:cxn ang="0">
                    <a:pos x="190" y="13"/>
                  </a:cxn>
                  <a:cxn ang="0">
                    <a:pos x="184" y="26"/>
                  </a:cxn>
                  <a:cxn ang="0">
                    <a:pos x="174" y="44"/>
                  </a:cxn>
                  <a:cxn ang="0">
                    <a:pos x="156" y="60"/>
                  </a:cxn>
                  <a:cxn ang="0">
                    <a:pos x="140" y="78"/>
                  </a:cxn>
                  <a:cxn ang="0">
                    <a:pos x="125" y="91"/>
                  </a:cxn>
                  <a:cxn ang="0">
                    <a:pos x="120" y="96"/>
                  </a:cxn>
                  <a:cxn ang="0">
                    <a:pos x="120" y="73"/>
                  </a:cxn>
                  <a:cxn ang="0">
                    <a:pos x="117" y="73"/>
                  </a:cxn>
                  <a:cxn ang="0">
                    <a:pos x="109" y="75"/>
                  </a:cxn>
                  <a:cxn ang="0">
                    <a:pos x="99" y="75"/>
                  </a:cxn>
                  <a:cxn ang="0">
                    <a:pos x="88" y="83"/>
                  </a:cxn>
                  <a:cxn ang="0">
                    <a:pos x="78" y="88"/>
                  </a:cxn>
                  <a:cxn ang="0">
                    <a:pos x="75" y="96"/>
                  </a:cxn>
                  <a:cxn ang="0">
                    <a:pos x="70" y="101"/>
                  </a:cxn>
                  <a:cxn ang="0">
                    <a:pos x="70" y="107"/>
                  </a:cxn>
                  <a:cxn ang="0">
                    <a:pos x="62" y="107"/>
                  </a:cxn>
                  <a:cxn ang="0">
                    <a:pos x="49" y="107"/>
                  </a:cxn>
                  <a:cxn ang="0">
                    <a:pos x="42" y="107"/>
                  </a:cxn>
                  <a:cxn ang="0">
                    <a:pos x="31" y="107"/>
                  </a:cxn>
                  <a:cxn ang="0">
                    <a:pos x="21" y="107"/>
                  </a:cxn>
                  <a:cxn ang="0">
                    <a:pos x="13" y="107"/>
                  </a:cxn>
                  <a:cxn ang="0">
                    <a:pos x="3" y="99"/>
                  </a:cxn>
                  <a:cxn ang="0">
                    <a:pos x="0" y="91"/>
                  </a:cxn>
                  <a:cxn ang="0">
                    <a:pos x="0" y="86"/>
                  </a:cxn>
                  <a:cxn ang="0">
                    <a:pos x="0" y="83"/>
                  </a:cxn>
                  <a:cxn ang="0">
                    <a:pos x="0" y="81"/>
                  </a:cxn>
                  <a:cxn ang="0">
                    <a:pos x="5" y="81"/>
                  </a:cxn>
                  <a:cxn ang="0">
                    <a:pos x="13" y="78"/>
                  </a:cxn>
                  <a:cxn ang="0">
                    <a:pos x="23" y="78"/>
                  </a:cxn>
                  <a:cxn ang="0">
                    <a:pos x="39" y="75"/>
                  </a:cxn>
                  <a:cxn ang="0">
                    <a:pos x="49" y="75"/>
                  </a:cxn>
                  <a:cxn ang="0">
                    <a:pos x="55" y="70"/>
                  </a:cxn>
                  <a:cxn ang="0">
                    <a:pos x="70" y="65"/>
                  </a:cxn>
                  <a:cxn ang="0">
                    <a:pos x="78" y="60"/>
                  </a:cxn>
                  <a:cxn ang="0">
                    <a:pos x="91" y="55"/>
                  </a:cxn>
                  <a:cxn ang="0">
                    <a:pos x="99" y="52"/>
                  </a:cxn>
                  <a:cxn ang="0">
                    <a:pos x="112" y="49"/>
                  </a:cxn>
                  <a:cxn ang="0">
                    <a:pos x="127" y="42"/>
                  </a:cxn>
                  <a:cxn ang="0">
                    <a:pos x="138" y="39"/>
                  </a:cxn>
                  <a:cxn ang="0">
                    <a:pos x="143" y="39"/>
                  </a:cxn>
                  <a:cxn ang="0">
                    <a:pos x="146" y="39"/>
                  </a:cxn>
                  <a:cxn ang="0">
                    <a:pos x="195" y="0"/>
                  </a:cxn>
                  <a:cxn ang="0">
                    <a:pos x="195" y="0"/>
                  </a:cxn>
                </a:cxnLst>
                <a:rect l="0" t="0" r="r" b="b"/>
                <a:pathLst>
                  <a:path w="195" h="107">
                    <a:moveTo>
                      <a:pt x="195" y="0"/>
                    </a:moveTo>
                    <a:lnTo>
                      <a:pt x="192" y="3"/>
                    </a:lnTo>
                    <a:lnTo>
                      <a:pt x="190" y="13"/>
                    </a:lnTo>
                    <a:lnTo>
                      <a:pt x="184" y="26"/>
                    </a:lnTo>
                    <a:lnTo>
                      <a:pt x="174" y="44"/>
                    </a:lnTo>
                    <a:lnTo>
                      <a:pt x="156" y="60"/>
                    </a:lnTo>
                    <a:lnTo>
                      <a:pt x="140" y="78"/>
                    </a:lnTo>
                    <a:lnTo>
                      <a:pt x="125" y="91"/>
                    </a:lnTo>
                    <a:lnTo>
                      <a:pt x="120" y="96"/>
                    </a:lnTo>
                    <a:lnTo>
                      <a:pt x="120" y="73"/>
                    </a:lnTo>
                    <a:lnTo>
                      <a:pt x="117" y="73"/>
                    </a:lnTo>
                    <a:lnTo>
                      <a:pt x="109" y="75"/>
                    </a:lnTo>
                    <a:lnTo>
                      <a:pt x="99" y="75"/>
                    </a:lnTo>
                    <a:lnTo>
                      <a:pt x="88" y="83"/>
                    </a:lnTo>
                    <a:lnTo>
                      <a:pt x="78" y="88"/>
                    </a:lnTo>
                    <a:lnTo>
                      <a:pt x="75" y="96"/>
                    </a:lnTo>
                    <a:lnTo>
                      <a:pt x="70" y="101"/>
                    </a:lnTo>
                    <a:lnTo>
                      <a:pt x="70" y="107"/>
                    </a:lnTo>
                    <a:lnTo>
                      <a:pt x="62" y="107"/>
                    </a:lnTo>
                    <a:lnTo>
                      <a:pt x="49" y="107"/>
                    </a:lnTo>
                    <a:lnTo>
                      <a:pt x="42" y="107"/>
                    </a:lnTo>
                    <a:lnTo>
                      <a:pt x="31" y="107"/>
                    </a:lnTo>
                    <a:lnTo>
                      <a:pt x="21" y="107"/>
                    </a:lnTo>
                    <a:lnTo>
                      <a:pt x="13" y="107"/>
                    </a:lnTo>
                    <a:lnTo>
                      <a:pt x="3" y="99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0" y="81"/>
                    </a:lnTo>
                    <a:lnTo>
                      <a:pt x="5" y="81"/>
                    </a:lnTo>
                    <a:lnTo>
                      <a:pt x="13" y="78"/>
                    </a:lnTo>
                    <a:lnTo>
                      <a:pt x="23" y="78"/>
                    </a:lnTo>
                    <a:lnTo>
                      <a:pt x="39" y="75"/>
                    </a:lnTo>
                    <a:lnTo>
                      <a:pt x="49" y="75"/>
                    </a:lnTo>
                    <a:lnTo>
                      <a:pt x="55" y="70"/>
                    </a:lnTo>
                    <a:lnTo>
                      <a:pt x="70" y="65"/>
                    </a:lnTo>
                    <a:lnTo>
                      <a:pt x="78" y="60"/>
                    </a:lnTo>
                    <a:lnTo>
                      <a:pt x="91" y="55"/>
                    </a:lnTo>
                    <a:lnTo>
                      <a:pt x="99" y="52"/>
                    </a:lnTo>
                    <a:lnTo>
                      <a:pt x="112" y="49"/>
                    </a:lnTo>
                    <a:lnTo>
                      <a:pt x="127" y="42"/>
                    </a:lnTo>
                    <a:lnTo>
                      <a:pt x="138" y="39"/>
                    </a:lnTo>
                    <a:lnTo>
                      <a:pt x="143" y="39"/>
                    </a:lnTo>
                    <a:lnTo>
                      <a:pt x="146" y="39"/>
                    </a:lnTo>
                    <a:lnTo>
                      <a:pt x="195" y="0"/>
                    </a:ln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666666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" name="Freeform 114"/>
              <p:cNvSpPr>
                <a:spLocks/>
              </p:cNvSpPr>
              <p:nvPr/>
            </p:nvSpPr>
            <p:spPr bwMode="auto">
              <a:xfrm>
                <a:off x="21" y="2389"/>
                <a:ext cx="668" cy="140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538"/>
                  </a:cxn>
                  <a:cxn ang="0">
                    <a:pos x="247" y="811"/>
                  </a:cxn>
                  <a:cxn ang="0">
                    <a:pos x="234" y="894"/>
                  </a:cxn>
                  <a:cxn ang="0">
                    <a:pos x="286" y="938"/>
                  </a:cxn>
                  <a:cxn ang="0">
                    <a:pos x="286" y="941"/>
                  </a:cxn>
                  <a:cxn ang="0">
                    <a:pos x="288" y="959"/>
                  </a:cxn>
                  <a:cxn ang="0">
                    <a:pos x="291" y="967"/>
                  </a:cxn>
                  <a:cxn ang="0">
                    <a:pos x="291" y="980"/>
                  </a:cxn>
                  <a:cxn ang="0">
                    <a:pos x="294" y="993"/>
                  </a:cxn>
                  <a:cxn ang="0">
                    <a:pos x="299" y="1008"/>
                  </a:cxn>
                  <a:cxn ang="0">
                    <a:pos x="299" y="1019"/>
                  </a:cxn>
                  <a:cxn ang="0">
                    <a:pos x="301" y="1032"/>
                  </a:cxn>
                  <a:cxn ang="0">
                    <a:pos x="304" y="1045"/>
                  </a:cxn>
                  <a:cxn ang="0">
                    <a:pos x="309" y="1063"/>
                  </a:cxn>
                  <a:cxn ang="0">
                    <a:pos x="312" y="1079"/>
                  </a:cxn>
                  <a:cxn ang="0">
                    <a:pos x="317" y="1094"/>
                  </a:cxn>
                  <a:cxn ang="0">
                    <a:pos x="322" y="1112"/>
                  </a:cxn>
                  <a:cxn ang="0">
                    <a:pos x="330" y="1133"/>
                  </a:cxn>
                  <a:cxn ang="0">
                    <a:pos x="333" y="1144"/>
                  </a:cxn>
                  <a:cxn ang="0">
                    <a:pos x="335" y="1151"/>
                  </a:cxn>
                  <a:cxn ang="0">
                    <a:pos x="338" y="1164"/>
                  </a:cxn>
                  <a:cxn ang="0">
                    <a:pos x="343" y="1175"/>
                  </a:cxn>
                  <a:cxn ang="0">
                    <a:pos x="345" y="1185"/>
                  </a:cxn>
                  <a:cxn ang="0">
                    <a:pos x="348" y="1196"/>
                  </a:cxn>
                  <a:cxn ang="0">
                    <a:pos x="353" y="1206"/>
                  </a:cxn>
                  <a:cxn ang="0">
                    <a:pos x="358" y="1216"/>
                  </a:cxn>
                  <a:cxn ang="0">
                    <a:pos x="364" y="1235"/>
                  </a:cxn>
                  <a:cxn ang="0">
                    <a:pos x="369" y="1250"/>
                  </a:cxn>
                  <a:cxn ang="0">
                    <a:pos x="374" y="1261"/>
                  </a:cxn>
                  <a:cxn ang="0">
                    <a:pos x="377" y="1263"/>
                  </a:cxn>
                  <a:cxn ang="0">
                    <a:pos x="304" y="1362"/>
                  </a:cxn>
                  <a:cxn ang="0">
                    <a:pos x="600" y="1401"/>
                  </a:cxn>
                  <a:cxn ang="0">
                    <a:pos x="668" y="1388"/>
                  </a:cxn>
                  <a:cxn ang="0">
                    <a:pos x="639" y="1331"/>
                  </a:cxn>
                  <a:cxn ang="0">
                    <a:pos x="512" y="1294"/>
                  </a:cxn>
                  <a:cxn ang="0">
                    <a:pos x="462" y="1167"/>
                  </a:cxn>
                  <a:cxn ang="0">
                    <a:pos x="462" y="982"/>
                  </a:cxn>
                  <a:cxn ang="0">
                    <a:pos x="512" y="749"/>
                  </a:cxn>
                  <a:cxn ang="0">
                    <a:pos x="377" y="22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68" h="1401">
                    <a:moveTo>
                      <a:pt x="0" y="0"/>
                    </a:moveTo>
                    <a:lnTo>
                      <a:pt x="106" y="538"/>
                    </a:lnTo>
                    <a:lnTo>
                      <a:pt x="247" y="811"/>
                    </a:lnTo>
                    <a:lnTo>
                      <a:pt x="234" y="894"/>
                    </a:lnTo>
                    <a:lnTo>
                      <a:pt x="286" y="938"/>
                    </a:lnTo>
                    <a:lnTo>
                      <a:pt x="286" y="941"/>
                    </a:lnTo>
                    <a:lnTo>
                      <a:pt x="288" y="959"/>
                    </a:lnTo>
                    <a:lnTo>
                      <a:pt x="291" y="967"/>
                    </a:lnTo>
                    <a:lnTo>
                      <a:pt x="291" y="980"/>
                    </a:lnTo>
                    <a:lnTo>
                      <a:pt x="294" y="993"/>
                    </a:lnTo>
                    <a:lnTo>
                      <a:pt x="299" y="1008"/>
                    </a:lnTo>
                    <a:lnTo>
                      <a:pt x="299" y="1019"/>
                    </a:lnTo>
                    <a:lnTo>
                      <a:pt x="301" y="1032"/>
                    </a:lnTo>
                    <a:lnTo>
                      <a:pt x="304" y="1045"/>
                    </a:lnTo>
                    <a:lnTo>
                      <a:pt x="309" y="1063"/>
                    </a:lnTo>
                    <a:lnTo>
                      <a:pt x="312" y="1079"/>
                    </a:lnTo>
                    <a:lnTo>
                      <a:pt x="317" y="1094"/>
                    </a:lnTo>
                    <a:lnTo>
                      <a:pt x="322" y="1112"/>
                    </a:lnTo>
                    <a:lnTo>
                      <a:pt x="330" y="1133"/>
                    </a:lnTo>
                    <a:lnTo>
                      <a:pt x="333" y="1144"/>
                    </a:lnTo>
                    <a:lnTo>
                      <a:pt x="335" y="1151"/>
                    </a:lnTo>
                    <a:lnTo>
                      <a:pt x="338" y="1164"/>
                    </a:lnTo>
                    <a:lnTo>
                      <a:pt x="343" y="1175"/>
                    </a:lnTo>
                    <a:lnTo>
                      <a:pt x="345" y="1185"/>
                    </a:lnTo>
                    <a:lnTo>
                      <a:pt x="348" y="1196"/>
                    </a:lnTo>
                    <a:lnTo>
                      <a:pt x="353" y="1206"/>
                    </a:lnTo>
                    <a:lnTo>
                      <a:pt x="358" y="1216"/>
                    </a:lnTo>
                    <a:lnTo>
                      <a:pt x="364" y="1235"/>
                    </a:lnTo>
                    <a:lnTo>
                      <a:pt x="369" y="1250"/>
                    </a:lnTo>
                    <a:lnTo>
                      <a:pt x="374" y="1261"/>
                    </a:lnTo>
                    <a:lnTo>
                      <a:pt x="377" y="1263"/>
                    </a:lnTo>
                    <a:lnTo>
                      <a:pt x="304" y="1362"/>
                    </a:lnTo>
                    <a:lnTo>
                      <a:pt x="600" y="1401"/>
                    </a:lnTo>
                    <a:lnTo>
                      <a:pt x="668" y="1388"/>
                    </a:lnTo>
                    <a:lnTo>
                      <a:pt x="639" y="1331"/>
                    </a:lnTo>
                    <a:lnTo>
                      <a:pt x="512" y="1294"/>
                    </a:lnTo>
                    <a:lnTo>
                      <a:pt x="462" y="1167"/>
                    </a:lnTo>
                    <a:lnTo>
                      <a:pt x="462" y="982"/>
                    </a:lnTo>
                    <a:lnTo>
                      <a:pt x="512" y="749"/>
                    </a:lnTo>
                    <a:lnTo>
                      <a:pt x="377" y="22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33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3" name="Freeform 115"/>
              <p:cNvSpPr>
                <a:spLocks/>
              </p:cNvSpPr>
              <p:nvPr/>
            </p:nvSpPr>
            <p:spPr bwMode="auto">
              <a:xfrm>
                <a:off x="0" y="2417"/>
                <a:ext cx="250" cy="1396"/>
              </a:xfrm>
              <a:custGeom>
                <a:avLst/>
                <a:gdLst/>
                <a:ahLst/>
                <a:cxnLst>
                  <a:cxn ang="0">
                    <a:pos x="192" y="557"/>
                  </a:cxn>
                  <a:cxn ang="0">
                    <a:pos x="195" y="580"/>
                  </a:cxn>
                  <a:cxn ang="0">
                    <a:pos x="198" y="617"/>
                  </a:cxn>
                  <a:cxn ang="0">
                    <a:pos x="198" y="637"/>
                  </a:cxn>
                  <a:cxn ang="0">
                    <a:pos x="203" y="663"/>
                  </a:cxn>
                  <a:cxn ang="0">
                    <a:pos x="203" y="687"/>
                  </a:cxn>
                  <a:cxn ang="0">
                    <a:pos x="205" y="710"/>
                  </a:cxn>
                  <a:cxn ang="0">
                    <a:pos x="205" y="734"/>
                  </a:cxn>
                  <a:cxn ang="0">
                    <a:pos x="208" y="760"/>
                  </a:cxn>
                  <a:cxn ang="0">
                    <a:pos x="208" y="783"/>
                  </a:cxn>
                  <a:cxn ang="0">
                    <a:pos x="208" y="806"/>
                  </a:cxn>
                  <a:cxn ang="0">
                    <a:pos x="208" y="827"/>
                  </a:cxn>
                  <a:cxn ang="0">
                    <a:pos x="211" y="845"/>
                  </a:cxn>
                  <a:cxn ang="0">
                    <a:pos x="205" y="874"/>
                  </a:cxn>
                  <a:cxn ang="0">
                    <a:pos x="203" y="895"/>
                  </a:cxn>
                  <a:cxn ang="0">
                    <a:pos x="190" y="918"/>
                  </a:cxn>
                  <a:cxn ang="0">
                    <a:pos x="174" y="923"/>
                  </a:cxn>
                  <a:cxn ang="0">
                    <a:pos x="174" y="939"/>
                  </a:cxn>
                  <a:cxn ang="0">
                    <a:pos x="174" y="960"/>
                  </a:cxn>
                  <a:cxn ang="0">
                    <a:pos x="174" y="980"/>
                  </a:cxn>
                  <a:cxn ang="0">
                    <a:pos x="172" y="1001"/>
                  </a:cxn>
                  <a:cxn ang="0">
                    <a:pos x="169" y="1027"/>
                  </a:cxn>
                  <a:cxn ang="0">
                    <a:pos x="164" y="1056"/>
                  </a:cxn>
                  <a:cxn ang="0">
                    <a:pos x="156" y="1087"/>
                  </a:cxn>
                  <a:cxn ang="0">
                    <a:pos x="148" y="1116"/>
                  </a:cxn>
                  <a:cxn ang="0">
                    <a:pos x="140" y="1147"/>
                  </a:cxn>
                  <a:cxn ang="0">
                    <a:pos x="130" y="1175"/>
                  </a:cxn>
                  <a:cxn ang="0">
                    <a:pos x="122" y="1196"/>
                  </a:cxn>
                  <a:cxn ang="0">
                    <a:pos x="117" y="1220"/>
                  </a:cxn>
                  <a:cxn ang="0">
                    <a:pos x="140" y="1277"/>
                  </a:cxn>
                  <a:cxn ang="0">
                    <a:pos x="211" y="1396"/>
                  </a:cxn>
                  <a:cxn ang="0">
                    <a:pos x="36" y="1357"/>
                  </a:cxn>
                  <a:cxn ang="0">
                    <a:pos x="0" y="1368"/>
                  </a:cxn>
                  <a:cxn ang="0">
                    <a:pos x="0" y="1243"/>
                  </a:cxn>
                  <a:cxn ang="0">
                    <a:pos x="10" y="1230"/>
                  </a:cxn>
                  <a:cxn ang="0">
                    <a:pos x="26" y="1204"/>
                  </a:cxn>
                  <a:cxn ang="0">
                    <a:pos x="36" y="1170"/>
                  </a:cxn>
                  <a:cxn ang="0">
                    <a:pos x="36" y="1139"/>
                  </a:cxn>
                  <a:cxn ang="0">
                    <a:pos x="34" y="1116"/>
                  </a:cxn>
                  <a:cxn ang="0">
                    <a:pos x="34" y="1090"/>
                  </a:cxn>
                  <a:cxn ang="0">
                    <a:pos x="31" y="1064"/>
                  </a:cxn>
                  <a:cxn ang="0">
                    <a:pos x="29" y="1038"/>
                  </a:cxn>
                  <a:cxn ang="0">
                    <a:pos x="26" y="1014"/>
                  </a:cxn>
                  <a:cxn ang="0">
                    <a:pos x="26" y="991"/>
                  </a:cxn>
                  <a:cxn ang="0">
                    <a:pos x="26" y="967"/>
                  </a:cxn>
                  <a:cxn ang="0">
                    <a:pos x="26" y="941"/>
                  </a:cxn>
                  <a:cxn ang="0">
                    <a:pos x="34" y="913"/>
                  </a:cxn>
                  <a:cxn ang="0">
                    <a:pos x="44" y="895"/>
                  </a:cxn>
                  <a:cxn ang="0">
                    <a:pos x="0" y="858"/>
                  </a:cxn>
                  <a:cxn ang="0">
                    <a:pos x="192" y="549"/>
                  </a:cxn>
                </a:cxnLst>
                <a:rect l="0" t="0" r="r" b="b"/>
                <a:pathLst>
                  <a:path w="250" h="1396">
                    <a:moveTo>
                      <a:pt x="192" y="549"/>
                    </a:moveTo>
                    <a:lnTo>
                      <a:pt x="192" y="557"/>
                    </a:lnTo>
                    <a:lnTo>
                      <a:pt x="192" y="567"/>
                    </a:lnTo>
                    <a:lnTo>
                      <a:pt x="195" y="580"/>
                    </a:lnTo>
                    <a:lnTo>
                      <a:pt x="195" y="596"/>
                    </a:lnTo>
                    <a:lnTo>
                      <a:pt x="198" y="617"/>
                    </a:lnTo>
                    <a:lnTo>
                      <a:pt x="198" y="627"/>
                    </a:lnTo>
                    <a:lnTo>
                      <a:pt x="198" y="637"/>
                    </a:lnTo>
                    <a:lnTo>
                      <a:pt x="200" y="650"/>
                    </a:lnTo>
                    <a:lnTo>
                      <a:pt x="203" y="663"/>
                    </a:lnTo>
                    <a:lnTo>
                      <a:pt x="203" y="674"/>
                    </a:lnTo>
                    <a:lnTo>
                      <a:pt x="203" y="687"/>
                    </a:lnTo>
                    <a:lnTo>
                      <a:pt x="203" y="697"/>
                    </a:lnTo>
                    <a:lnTo>
                      <a:pt x="205" y="710"/>
                    </a:lnTo>
                    <a:lnTo>
                      <a:pt x="205" y="723"/>
                    </a:lnTo>
                    <a:lnTo>
                      <a:pt x="205" y="734"/>
                    </a:lnTo>
                    <a:lnTo>
                      <a:pt x="205" y="747"/>
                    </a:lnTo>
                    <a:lnTo>
                      <a:pt x="208" y="760"/>
                    </a:lnTo>
                    <a:lnTo>
                      <a:pt x="208" y="773"/>
                    </a:lnTo>
                    <a:lnTo>
                      <a:pt x="208" y="783"/>
                    </a:lnTo>
                    <a:lnTo>
                      <a:pt x="208" y="796"/>
                    </a:lnTo>
                    <a:lnTo>
                      <a:pt x="208" y="806"/>
                    </a:lnTo>
                    <a:lnTo>
                      <a:pt x="208" y="817"/>
                    </a:lnTo>
                    <a:lnTo>
                      <a:pt x="208" y="827"/>
                    </a:lnTo>
                    <a:lnTo>
                      <a:pt x="208" y="838"/>
                    </a:lnTo>
                    <a:lnTo>
                      <a:pt x="211" y="845"/>
                    </a:lnTo>
                    <a:lnTo>
                      <a:pt x="208" y="861"/>
                    </a:lnTo>
                    <a:lnTo>
                      <a:pt x="205" y="874"/>
                    </a:lnTo>
                    <a:lnTo>
                      <a:pt x="205" y="884"/>
                    </a:lnTo>
                    <a:lnTo>
                      <a:pt x="203" y="895"/>
                    </a:lnTo>
                    <a:lnTo>
                      <a:pt x="198" y="910"/>
                    </a:lnTo>
                    <a:lnTo>
                      <a:pt x="190" y="918"/>
                    </a:lnTo>
                    <a:lnTo>
                      <a:pt x="177" y="923"/>
                    </a:lnTo>
                    <a:lnTo>
                      <a:pt x="174" y="923"/>
                    </a:lnTo>
                    <a:lnTo>
                      <a:pt x="174" y="928"/>
                    </a:lnTo>
                    <a:lnTo>
                      <a:pt x="174" y="939"/>
                    </a:lnTo>
                    <a:lnTo>
                      <a:pt x="177" y="952"/>
                    </a:lnTo>
                    <a:lnTo>
                      <a:pt x="174" y="960"/>
                    </a:lnTo>
                    <a:lnTo>
                      <a:pt x="174" y="967"/>
                    </a:lnTo>
                    <a:lnTo>
                      <a:pt x="174" y="980"/>
                    </a:lnTo>
                    <a:lnTo>
                      <a:pt x="174" y="991"/>
                    </a:lnTo>
                    <a:lnTo>
                      <a:pt x="172" y="1001"/>
                    </a:lnTo>
                    <a:lnTo>
                      <a:pt x="169" y="1014"/>
                    </a:lnTo>
                    <a:lnTo>
                      <a:pt x="169" y="1027"/>
                    </a:lnTo>
                    <a:lnTo>
                      <a:pt x="169" y="1043"/>
                    </a:lnTo>
                    <a:lnTo>
                      <a:pt x="164" y="1056"/>
                    </a:lnTo>
                    <a:lnTo>
                      <a:pt x="161" y="1071"/>
                    </a:lnTo>
                    <a:lnTo>
                      <a:pt x="156" y="1087"/>
                    </a:lnTo>
                    <a:lnTo>
                      <a:pt x="153" y="1103"/>
                    </a:lnTo>
                    <a:lnTo>
                      <a:pt x="148" y="1116"/>
                    </a:lnTo>
                    <a:lnTo>
                      <a:pt x="143" y="1131"/>
                    </a:lnTo>
                    <a:lnTo>
                      <a:pt x="140" y="1147"/>
                    </a:lnTo>
                    <a:lnTo>
                      <a:pt x="135" y="1162"/>
                    </a:lnTo>
                    <a:lnTo>
                      <a:pt x="130" y="1175"/>
                    </a:lnTo>
                    <a:lnTo>
                      <a:pt x="125" y="1186"/>
                    </a:lnTo>
                    <a:lnTo>
                      <a:pt x="122" y="1196"/>
                    </a:lnTo>
                    <a:lnTo>
                      <a:pt x="120" y="1207"/>
                    </a:lnTo>
                    <a:lnTo>
                      <a:pt x="117" y="1220"/>
                    </a:lnTo>
                    <a:lnTo>
                      <a:pt x="117" y="1225"/>
                    </a:lnTo>
                    <a:lnTo>
                      <a:pt x="140" y="1277"/>
                    </a:lnTo>
                    <a:lnTo>
                      <a:pt x="250" y="1350"/>
                    </a:lnTo>
                    <a:lnTo>
                      <a:pt x="211" y="1396"/>
                    </a:lnTo>
                    <a:lnTo>
                      <a:pt x="112" y="1396"/>
                    </a:lnTo>
                    <a:lnTo>
                      <a:pt x="36" y="1357"/>
                    </a:lnTo>
                    <a:lnTo>
                      <a:pt x="26" y="1373"/>
                    </a:lnTo>
                    <a:lnTo>
                      <a:pt x="0" y="1368"/>
                    </a:lnTo>
                    <a:lnTo>
                      <a:pt x="0" y="1246"/>
                    </a:lnTo>
                    <a:lnTo>
                      <a:pt x="0" y="1243"/>
                    </a:lnTo>
                    <a:lnTo>
                      <a:pt x="5" y="1238"/>
                    </a:lnTo>
                    <a:lnTo>
                      <a:pt x="10" y="1230"/>
                    </a:lnTo>
                    <a:lnTo>
                      <a:pt x="18" y="1220"/>
                    </a:lnTo>
                    <a:lnTo>
                      <a:pt x="26" y="1204"/>
                    </a:lnTo>
                    <a:lnTo>
                      <a:pt x="34" y="1188"/>
                    </a:lnTo>
                    <a:lnTo>
                      <a:pt x="36" y="1170"/>
                    </a:lnTo>
                    <a:lnTo>
                      <a:pt x="39" y="1152"/>
                    </a:lnTo>
                    <a:lnTo>
                      <a:pt x="36" y="1139"/>
                    </a:lnTo>
                    <a:lnTo>
                      <a:pt x="36" y="1126"/>
                    </a:lnTo>
                    <a:lnTo>
                      <a:pt x="34" y="1116"/>
                    </a:lnTo>
                    <a:lnTo>
                      <a:pt x="34" y="1103"/>
                    </a:lnTo>
                    <a:lnTo>
                      <a:pt x="34" y="1090"/>
                    </a:lnTo>
                    <a:lnTo>
                      <a:pt x="34" y="1077"/>
                    </a:lnTo>
                    <a:lnTo>
                      <a:pt x="31" y="1064"/>
                    </a:lnTo>
                    <a:lnTo>
                      <a:pt x="31" y="1053"/>
                    </a:lnTo>
                    <a:lnTo>
                      <a:pt x="29" y="1038"/>
                    </a:lnTo>
                    <a:lnTo>
                      <a:pt x="26" y="1025"/>
                    </a:lnTo>
                    <a:lnTo>
                      <a:pt x="26" y="1014"/>
                    </a:lnTo>
                    <a:lnTo>
                      <a:pt x="26" y="1001"/>
                    </a:lnTo>
                    <a:lnTo>
                      <a:pt x="26" y="991"/>
                    </a:lnTo>
                    <a:lnTo>
                      <a:pt x="26" y="980"/>
                    </a:lnTo>
                    <a:lnTo>
                      <a:pt x="26" y="967"/>
                    </a:lnTo>
                    <a:lnTo>
                      <a:pt x="26" y="960"/>
                    </a:lnTo>
                    <a:lnTo>
                      <a:pt x="26" y="941"/>
                    </a:lnTo>
                    <a:lnTo>
                      <a:pt x="31" y="926"/>
                    </a:lnTo>
                    <a:lnTo>
                      <a:pt x="34" y="913"/>
                    </a:lnTo>
                    <a:lnTo>
                      <a:pt x="39" y="905"/>
                    </a:lnTo>
                    <a:lnTo>
                      <a:pt x="44" y="895"/>
                    </a:lnTo>
                    <a:lnTo>
                      <a:pt x="47" y="892"/>
                    </a:lnTo>
                    <a:lnTo>
                      <a:pt x="0" y="858"/>
                    </a:lnTo>
                    <a:lnTo>
                      <a:pt x="3" y="0"/>
                    </a:lnTo>
                    <a:lnTo>
                      <a:pt x="192" y="549"/>
                    </a:lnTo>
                    <a:lnTo>
                      <a:pt x="192" y="549"/>
                    </a:lnTo>
                    <a:close/>
                  </a:path>
                </a:pathLst>
              </a:custGeom>
              <a:solidFill>
                <a:srgbClr val="333333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4" name="Freeform 116"/>
              <p:cNvSpPr>
                <a:spLocks/>
              </p:cNvSpPr>
              <p:nvPr/>
            </p:nvSpPr>
            <p:spPr bwMode="auto">
              <a:xfrm>
                <a:off x="1037" y="3184"/>
                <a:ext cx="166" cy="393"/>
              </a:xfrm>
              <a:custGeom>
                <a:avLst/>
                <a:gdLst/>
                <a:ahLst/>
                <a:cxnLst>
                  <a:cxn ang="0">
                    <a:pos x="130" y="0"/>
                  </a:cxn>
                  <a:cxn ang="0">
                    <a:pos x="114" y="50"/>
                  </a:cxn>
                  <a:cxn ang="0">
                    <a:pos x="70" y="76"/>
                  </a:cxn>
                  <a:cxn ang="0">
                    <a:pos x="68" y="76"/>
                  </a:cxn>
                  <a:cxn ang="0">
                    <a:pos x="68" y="81"/>
                  </a:cxn>
                  <a:cxn ang="0">
                    <a:pos x="62" y="86"/>
                  </a:cxn>
                  <a:cxn ang="0">
                    <a:pos x="62" y="99"/>
                  </a:cxn>
                  <a:cxn ang="0">
                    <a:pos x="57" y="115"/>
                  </a:cxn>
                  <a:cxn ang="0">
                    <a:pos x="55" y="133"/>
                  </a:cxn>
                  <a:cxn ang="0">
                    <a:pos x="49" y="143"/>
                  </a:cxn>
                  <a:cxn ang="0">
                    <a:pos x="49" y="156"/>
                  </a:cxn>
                  <a:cxn ang="0">
                    <a:pos x="47" y="169"/>
                  </a:cxn>
                  <a:cxn ang="0">
                    <a:pos x="44" y="185"/>
                  </a:cxn>
                  <a:cxn ang="0">
                    <a:pos x="39" y="198"/>
                  </a:cxn>
                  <a:cxn ang="0">
                    <a:pos x="37" y="213"/>
                  </a:cxn>
                  <a:cxn ang="0">
                    <a:pos x="31" y="232"/>
                  </a:cxn>
                  <a:cxn ang="0">
                    <a:pos x="29" y="250"/>
                  </a:cxn>
                  <a:cxn ang="0">
                    <a:pos x="21" y="265"/>
                  </a:cxn>
                  <a:cxn ang="0">
                    <a:pos x="18" y="284"/>
                  </a:cxn>
                  <a:cxn ang="0">
                    <a:pos x="13" y="299"/>
                  </a:cxn>
                  <a:cxn ang="0">
                    <a:pos x="13" y="317"/>
                  </a:cxn>
                  <a:cxn ang="0">
                    <a:pos x="8" y="330"/>
                  </a:cxn>
                  <a:cxn ang="0">
                    <a:pos x="5" y="346"/>
                  </a:cxn>
                  <a:cxn ang="0">
                    <a:pos x="3" y="356"/>
                  </a:cxn>
                  <a:cxn ang="0">
                    <a:pos x="3" y="372"/>
                  </a:cxn>
                  <a:cxn ang="0">
                    <a:pos x="0" y="385"/>
                  </a:cxn>
                  <a:cxn ang="0">
                    <a:pos x="0" y="393"/>
                  </a:cxn>
                  <a:cxn ang="0">
                    <a:pos x="24" y="393"/>
                  </a:cxn>
                  <a:cxn ang="0">
                    <a:pos x="143" y="148"/>
                  </a:cxn>
                  <a:cxn ang="0">
                    <a:pos x="159" y="125"/>
                  </a:cxn>
                  <a:cxn ang="0">
                    <a:pos x="138" y="58"/>
                  </a:cxn>
                  <a:cxn ang="0">
                    <a:pos x="166" y="6"/>
                  </a:cxn>
                  <a:cxn ang="0">
                    <a:pos x="130" y="0"/>
                  </a:cxn>
                  <a:cxn ang="0">
                    <a:pos x="130" y="0"/>
                  </a:cxn>
                </a:cxnLst>
                <a:rect l="0" t="0" r="r" b="b"/>
                <a:pathLst>
                  <a:path w="166" h="393">
                    <a:moveTo>
                      <a:pt x="130" y="0"/>
                    </a:moveTo>
                    <a:lnTo>
                      <a:pt x="114" y="50"/>
                    </a:lnTo>
                    <a:lnTo>
                      <a:pt x="70" y="76"/>
                    </a:lnTo>
                    <a:lnTo>
                      <a:pt x="68" y="76"/>
                    </a:lnTo>
                    <a:lnTo>
                      <a:pt x="68" y="81"/>
                    </a:lnTo>
                    <a:lnTo>
                      <a:pt x="62" y="86"/>
                    </a:lnTo>
                    <a:lnTo>
                      <a:pt x="62" y="99"/>
                    </a:lnTo>
                    <a:lnTo>
                      <a:pt x="57" y="115"/>
                    </a:lnTo>
                    <a:lnTo>
                      <a:pt x="55" y="133"/>
                    </a:lnTo>
                    <a:lnTo>
                      <a:pt x="49" y="143"/>
                    </a:lnTo>
                    <a:lnTo>
                      <a:pt x="49" y="156"/>
                    </a:lnTo>
                    <a:lnTo>
                      <a:pt x="47" y="169"/>
                    </a:lnTo>
                    <a:lnTo>
                      <a:pt x="44" y="185"/>
                    </a:lnTo>
                    <a:lnTo>
                      <a:pt x="39" y="198"/>
                    </a:lnTo>
                    <a:lnTo>
                      <a:pt x="37" y="213"/>
                    </a:lnTo>
                    <a:lnTo>
                      <a:pt x="31" y="232"/>
                    </a:lnTo>
                    <a:lnTo>
                      <a:pt x="29" y="250"/>
                    </a:lnTo>
                    <a:lnTo>
                      <a:pt x="21" y="265"/>
                    </a:lnTo>
                    <a:lnTo>
                      <a:pt x="18" y="284"/>
                    </a:lnTo>
                    <a:lnTo>
                      <a:pt x="13" y="299"/>
                    </a:lnTo>
                    <a:lnTo>
                      <a:pt x="13" y="317"/>
                    </a:lnTo>
                    <a:lnTo>
                      <a:pt x="8" y="330"/>
                    </a:lnTo>
                    <a:lnTo>
                      <a:pt x="5" y="346"/>
                    </a:lnTo>
                    <a:lnTo>
                      <a:pt x="3" y="356"/>
                    </a:lnTo>
                    <a:lnTo>
                      <a:pt x="3" y="372"/>
                    </a:lnTo>
                    <a:lnTo>
                      <a:pt x="0" y="385"/>
                    </a:lnTo>
                    <a:lnTo>
                      <a:pt x="0" y="393"/>
                    </a:lnTo>
                    <a:lnTo>
                      <a:pt x="24" y="393"/>
                    </a:lnTo>
                    <a:lnTo>
                      <a:pt x="143" y="148"/>
                    </a:lnTo>
                    <a:lnTo>
                      <a:pt x="159" y="125"/>
                    </a:lnTo>
                    <a:lnTo>
                      <a:pt x="138" y="58"/>
                    </a:lnTo>
                    <a:lnTo>
                      <a:pt x="166" y="6"/>
                    </a:lnTo>
                    <a:lnTo>
                      <a:pt x="130" y="0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3D2900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5" name="Freeform 117"/>
              <p:cNvSpPr>
                <a:spLocks/>
              </p:cNvSpPr>
              <p:nvPr/>
            </p:nvSpPr>
            <p:spPr bwMode="auto">
              <a:xfrm>
                <a:off x="1370" y="3174"/>
                <a:ext cx="171" cy="403"/>
              </a:xfrm>
              <a:custGeom>
                <a:avLst/>
                <a:gdLst/>
                <a:ahLst/>
                <a:cxnLst>
                  <a:cxn ang="0">
                    <a:pos x="21" y="21"/>
                  </a:cxn>
                  <a:cxn ang="0">
                    <a:pos x="21" y="23"/>
                  </a:cxn>
                  <a:cxn ang="0">
                    <a:pos x="23" y="36"/>
                  </a:cxn>
                  <a:cxn ang="0">
                    <a:pos x="23" y="47"/>
                  </a:cxn>
                  <a:cxn ang="0">
                    <a:pos x="26" y="60"/>
                  </a:cxn>
                  <a:cxn ang="0">
                    <a:pos x="18" y="73"/>
                  </a:cxn>
                  <a:cxn ang="0">
                    <a:pos x="10" y="88"/>
                  </a:cxn>
                  <a:cxn ang="0">
                    <a:pos x="0" y="99"/>
                  </a:cxn>
                  <a:cxn ang="0">
                    <a:pos x="0" y="106"/>
                  </a:cxn>
                  <a:cxn ang="0">
                    <a:pos x="34" y="182"/>
                  </a:cxn>
                  <a:cxn ang="0">
                    <a:pos x="148" y="403"/>
                  </a:cxn>
                  <a:cxn ang="0">
                    <a:pos x="171" y="403"/>
                  </a:cxn>
                  <a:cxn ang="0">
                    <a:pos x="101" y="81"/>
                  </a:cxn>
                  <a:cxn ang="0">
                    <a:pos x="93" y="62"/>
                  </a:cxn>
                  <a:cxn ang="0">
                    <a:pos x="65" y="52"/>
                  </a:cxn>
                  <a:cxn ang="0">
                    <a:pos x="62" y="0"/>
                  </a:cxn>
                  <a:cxn ang="0">
                    <a:pos x="21" y="21"/>
                  </a:cxn>
                  <a:cxn ang="0">
                    <a:pos x="21" y="21"/>
                  </a:cxn>
                </a:cxnLst>
                <a:rect l="0" t="0" r="r" b="b"/>
                <a:pathLst>
                  <a:path w="171" h="403">
                    <a:moveTo>
                      <a:pt x="21" y="21"/>
                    </a:moveTo>
                    <a:lnTo>
                      <a:pt x="21" y="23"/>
                    </a:lnTo>
                    <a:lnTo>
                      <a:pt x="23" y="36"/>
                    </a:lnTo>
                    <a:lnTo>
                      <a:pt x="23" y="47"/>
                    </a:lnTo>
                    <a:lnTo>
                      <a:pt x="26" y="60"/>
                    </a:lnTo>
                    <a:lnTo>
                      <a:pt x="18" y="73"/>
                    </a:lnTo>
                    <a:lnTo>
                      <a:pt x="10" y="88"/>
                    </a:lnTo>
                    <a:lnTo>
                      <a:pt x="0" y="99"/>
                    </a:lnTo>
                    <a:lnTo>
                      <a:pt x="0" y="106"/>
                    </a:lnTo>
                    <a:lnTo>
                      <a:pt x="34" y="182"/>
                    </a:lnTo>
                    <a:lnTo>
                      <a:pt x="148" y="403"/>
                    </a:lnTo>
                    <a:lnTo>
                      <a:pt x="171" y="403"/>
                    </a:lnTo>
                    <a:lnTo>
                      <a:pt x="101" y="81"/>
                    </a:lnTo>
                    <a:lnTo>
                      <a:pt x="93" y="62"/>
                    </a:lnTo>
                    <a:lnTo>
                      <a:pt x="65" y="52"/>
                    </a:lnTo>
                    <a:lnTo>
                      <a:pt x="62" y="0"/>
                    </a:lnTo>
                    <a:lnTo>
                      <a:pt x="21" y="21"/>
                    </a:lnTo>
                    <a:lnTo>
                      <a:pt x="21" y="21"/>
                    </a:lnTo>
                    <a:close/>
                  </a:path>
                </a:pathLst>
              </a:custGeom>
              <a:solidFill>
                <a:srgbClr val="3D2900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6" name="Freeform 118"/>
              <p:cNvSpPr>
                <a:spLocks/>
              </p:cNvSpPr>
              <p:nvPr/>
            </p:nvSpPr>
            <p:spPr bwMode="auto">
              <a:xfrm>
                <a:off x="894" y="3057"/>
                <a:ext cx="567" cy="655"/>
              </a:xfrm>
              <a:custGeom>
                <a:avLst/>
                <a:gdLst/>
                <a:ahLst/>
                <a:cxnLst>
                  <a:cxn ang="0">
                    <a:pos x="192" y="0"/>
                  </a:cxn>
                  <a:cxn ang="0">
                    <a:pos x="52" y="29"/>
                  </a:cxn>
                  <a:cxn ang="0">
                    <a:pos x="50" y="114"/>
                  </a:cxn>
                  <a:cxn ang="0">
                    <a:pos x="125" y="138"/>
                  </a:cxn>
                  <a:cxn ang="0">
                    <a:pos x="115" y="172"/>
                  </a:cxn>
                  <a:cxn ang="0">
                    <a:pos x="57" y="200"/>
                  </a:cxn>
                  <a:cxn ang="0">
                    <a:pos x="0" y="577"/>
                  </a:cxn>
                  <a:cxn ang="0">
                    <a:pos x="37" y="590"/>
                  </a:cxn>
                  <a:cxn ang="0">
                    <a:pos x="177" y="249"/>
                  </a:cxn>
                  <a:cxn ang="0">
                    <a:pos x="172" y="247"/>
                  </a:cxn>
                  <a:cxn ang="0">
                    <a:pos x="172" y="242"/>
                  </a:cxn>
                  <a:cxn ang="0">
                    <a:pos x="167" y="231"/>
                  </a:cxn>
                  <a:cxn ang="0">
                    <a:pos x="164" y="218"/>
                  </a:cxn>
                  <a:cxn ang="0">
                    <a:pos x="164" y="205"/>
                  </a:cxn>
                  <a:cxn ang="0">
                    <a:pos x="164" y="198"/>
                  </a:cxn>
                  <a:cxn ang="0">
                    <a:pos x="164" y="187"/>
                  </a:cxn>
                  <a:cxn ang="0">
                    <a:pos x="164" y="177"/>
                  </a:cxn>
                  <a:cxn ang="0">
                    <a:pos x="164" y="164"/>
                  </a:cxn>
                  <a:cxn ang="0">
                    <a:pos x="164" y="156"/>
                  </a:cxn>
                  <a:cxn ang="0">
                    <a:pos x="341" y="156"/>
                  </a:cxn>
                  <a:cxn ang="0">
                    <a:pos x="356" y="190"/>
                  </a:cxn>
                  <a:cxn ang="0">
                    <a:pos x="328" y="226"/>
                  </a:cxn>
                  <a:cxn ang="0">
                    <a:pos x="320" y="257"/>
                  </a:cxn>
                  <a:cxn ang="0">
                    <a:pos x="442" y="606"/>
                  </a:cxn>
                  <a:cxn ang="0">
                    <a:pos x="468" y="655"/>
                  </a:cxn>
                  <a:cxn ang="0">
                    <a:pos x="507" y="637"/>
                  </a:cxn>
                  <a:cxn ang="0">
                    <a:pos x="447" y="203"/>
                  </a:cxn>
                  <a:cxn ang="0">
                    <a:pos x="400" y="179"/>
                  </a:cxn>
                  <a:cxn ang="0">
                    <a:pos x="398" y="164"/>
                  </a:cxn>
                  <a:cxn ang="0">
                    <a:pos x="406" y="164"/>
                  </a:cxn>
                  <a:cxn ang="0">
                    <a:pos x="408" y="164"/>
                  </a:cxn>
                  <a:cxn ang="0">
                    <a:pos x="416" y="164"/>
                  </a:cxn>
                  <a:cxn ang="0">
                    <a:pos x="424" y="164"/>
                  </a:cxn>
                  <a:cxn ang="0">
                    <a:pos x="434" y="164"/>
                  </a:cxn>
                  <a:cxn ang="0">
                    <a:pos x="445" y="161"/>
                  </a:cxn>
                  <a:cxn ang="0">
                    <a:pos x="455" y="159"/>
                  </a:cxn>
                  <a:cxn ang="0">
                    <a:pos x="468" y="156"/>
                  </a:cxn>
                  <a:cxn ang="0">
                    <a:pos x="481" y="156"/>
                  </a:cxn>
                  <a:cxn ang="0">
                    <a:pos x="491" y="156"/>
                  </a:cxn>
                  <a:cxn ang="0">
                    <a:pos x="499" y="156"/>
                  </a:cxn>
                  <a:cxn ang="0">
                    <a:pos x="504" y="156"/>
                  </a:cxn>
                  <a:cxn ang="0">
                    <a:pos x="510" y="156"/>
                  </a:cxn>
                  <a:cxn ang="0">
                    <a:pos x="567" y="133"/>
                  </a:cxn>
                  <a:cxn ang="0">
                    <a:pos x="567" y="23"/>
                  </a:cxn>
                  <a:cxn ang="0">
                    <a:pos x="192" y="0"/>
                  </a:cxn>
                  <a:cxn ang="0">
                    <a:pos x="192" y="0"/>
                  </a:cxn>
                </a:cxnLst>
                <a:rect l="0" t="0" r="r" b="b"/>
                <a:pathLst>
                  <a:path w="567" h="655">
                    <a:moveTo>
                      <a:pt x="192" y="0"/>
                    </a:moveTo>
                    <a:lnTo>
                      <a:pt x="52" y="29"/>
                    </a:lnTo>
                    <a:lnTo>
                      <a:pt x="50" y="114"/>
                    </a:lnTo>
                    <a:lnTo>
                      <a:pt x="125" y="138"/>
                    </a:lnTo>
                    <a:lnTo>
                      <a:pt x="115" y="172"/>
                    </a:lnTo>
                    <a:lnTo>
                      <a:pt x="57" y="200"/>
                    </a:lnTo>
                    <a:lnTo>
                      <a:pt x="0" y="577"/>
                    </a:lnTo>
                    <a:lnTo>
                      <a:pt x="37" y="590"/>
                    </a:lnTo>
                    <a:lnTo>
                      <a:pt x="177" y="249"/>
                    </a:lnTo>
                    <a:lnTo>
                      <a:pt x="172" y="247"/>
                    </a:lnTo>
                    <a:lnTo>
                      <a:pt x="172" y="242"/>
                    </a:lnTo>
                    <a:lnTo>
                      <a:pt x="167" y="231"/>
                    </a:lnTo>
                    <a:lnTo>
                      <a:pt x="164" y="218"/>
                    </a:lnTo>
                    <a:lnTo>
                      <a:pt x="164" y="205"/>
                    </a:lnTo>
                    <a:lnTo>
                      <a:pt x="164" y="198"/>
                    </a:lnTo>
                    <a:lnTo>
                      <a:pt x="164" y="187"/>
                    </a:lnTo>
                    <a:lnTo>
                      <a:pt x="164" y="177"/>
                    </a:lnTo>
                    <a:lnTo>
                      <a:pt x="164" y="164"/>
                    </a:lnTo>
                    <a:lnTo>
                      <a:pt x="164" y="156"/>
                    </a:lnTo>
                    <a:lnTo>
                      <a:pt x="341" y="156"/>
                    </a:lnTo>
                    <a:lnTo>
                      <a:pt x="356" y="190"/>
                    </a:lnTo>
                    <a:lnTo>
                      <a:pt x="328" y="226"/>
                    </a:lnTo>
                    <a:lnTo>
                      <a:pt x="320" y="257"/>
                    </a:lnTo>
                    <a:lnTo>
                      <a:pt x="442" y="606"/>
                    </a:lnTo>
                    <a:lnTo>
                      <a:pt x="468" y="655"/>
                    </a:lnTo>
                    <a:lnTo>
                      <a:pt x="507" y="637"/>
                    </a:lnTo>
                    <a:lnTo>
                      <a:pt x="447" y="203"/>
                    </a:lnTo>
                    <a:lnTo>
                      <a:pt x="400" y="179"/>
                    </a:lnTo>
                    <a:lnTo>
                      <a:pt x="398" y="164"/>
                    </a:lnTo>
                    <a:lnTo>
                      <a:pt x="406" y="164"/>
                    </a:lnTo>
                    <a:lnTo>
                      <a:pt x="408" y="164"/>
                    </a:lnTo>
                    <a:lnTo>
                      <a:pt x="416" y="164"/>
                    </a:lnTo>
                    <a:lnTo>
                      <a:pt x="424" y="164"/>
                    </a:lnTo>
                    <a:lnTo>
                      <a:pt x="434" y="164"/>
                    </a:lnTo>
                    <a:lnTo>
                      <a:pt x="445" y="161"/>
                    </a:lnTo>
                    <a:lnTo>
                      <a:pt x="455" y="159"/>
                    </a:lnTo>
                    <a:lnTo>
                      <a:pt x="468" y="156"/>
                    </a:lnTo>
                    <a:lnTo>
                      <a:pt x="481" y="156"/>
                    </a:lnTo>
                    <a:lnTo>
                      <a:pt x="491" y="156"/>
                    </a:lnTo>
                    <a:lnTo>
                      <a:pt x="499" y="156"/>
                    </a:lnTo>
                    <a:lnTo>
                      <a:pt x="504" y="156"/>
                    </a:lnTo>
                    <a:lnTo>
                      <a:pt x="510" y="156"/>
                    </a:lnTo>
                    <a:lnTo>
                      <a:pt x="567" y="133"/>
                    </a:lnTo>
                    <a:lnTo>
                      <a:pt x="567" y="23"/>
                    </a:lnTo>
                    <a:lnTo>
                      <a:pt x="192" y="0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8C5E2B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7" name="Freeform 119"/>
              <p:cNvSpPr>
                <a:spLocks/>
              </p:cNvSpPr>
              <p:nvPr/>
            </p:nvSpPr>
            <p:spPr bwMode="auto">
              <a:xfrm>
                <a:off x="959" y="3093"/>
                <a:ext cx="179" cy="97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8" y="3"/>
                  </a:cxn>
                  <a:cxn ang="0">
                    <a:pos x="21" y="13"/>
                  </a:cxn>
                  <a:cxn ang="0">
                    <a:pos x="31" y="16"/>
                  </a:cxn>
                  <a:cxn ang="0">
                    <a:pos x="44" y="24"/>
                  </a:cxn>
                  <a:cxn ang="0">
                    <a:pos x="55" y="32"/>
                  </a:cxn>
                  <a:cxn ang="0">
                    <a:pos x="73" y="42"/>
                  </a:cxn>
                  <a:cxn ang="0">
                    <a:pos x="89" y="47"/>
                  </a:cxn>
                  <a:cxn ang="0">
                    <a:pos x="107" y="55"/>
                  </a:cxn>
                  <a:cxn ang="0">
                    <a:pos x="125" y="63"/>
                  </a:cxn>
                  <a:cxn ang="0">
                    <a:pos x="140" y="71"/>
                  </a:cxn>
                  <a:cxn ang="0">
                    <a:pos x="156" y="76"/>
                  </a:cxn>
                  <a:cxn ang="0">
                    <a:pos x="169" y="81"/>
                  </a:cxn>
                  <a:cxn ang="0">
                    <a:pos x="177" y="84"/>
                  </a:cxn>
                  <a:cxn ang="0">
                    <a:pos x="179" y="86"/>
                  </a:cxn>
                  <a:cxn ang="0">
                    <a:pos x="172" y="89"/>
                  </a:cxn>
                  <a:cxn ang="0">
                    <a:pos x="156" y="91"/>
                  </a:cxn>
                  <a:cxn ang="0">
                    <a:pos x="143" y="94"/>
                  </a:cxn>
                  <a:cxn ang="0">
                    <a:pos x="133" y="97"/>
                  </a:cxn>
                  <a:cxn ang="0">
                    <a:pos x="117" y="97"/>
                  </a:cxn>
                  <a:cxn ang="0">
                    <a:pos x="102" y="97"/>
                  </a:cxn>
                  <a:cxn ang="0">
                    <a:pos x="83" y="97"/>
                  </a:cxn>
                  <a:cxn ang="0">
                    <a:pos x="68" y="94"/>
                  </a:cxn>
                  <a:cxn ang="0">
                    <a:pos x="50" y="91"/>
                  </a:cxn>
                  <a:cxn ang="0">
                    <a:pos x="34" y="89"/>
                  </a:cxn>
                  <a:cxn ang="0">
                    <a:pos x="18" y="84"/>
                  </a:cxn>
                  <a:cxn ang="0">
                    <a:pos x="8" y="84"/>
                  </a:cxn>
                  <a:cxn ang="0">
                    <a:pos x="0" y="81"/>
                  </a:cxn>
                  <a:cxn ang="0">
                    <a:pos x="0" y="81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179" h="97">
                    <a:moveTo>
                      <a:pt x="5" y="0"/>
                    </a:moveTo>
                    <a:lnTo>
                      <a:pt x="8" y="3"/>
                    </a:lnTo>
                    <a:lnTo>
                      <a:pt x="21" y="13"/>
                    </a:lnTo>
                    <a:lnTo>
                      <a:pt x="31" y="16"/>
                    </a:lnTo>
                    <a:lnTo>
                      <a:pt x="44" y="24"/>
                    </a:lnTo>
                    <a:lnTo>
                      <a:pt x="55" y="32"/>
                    </a:lnTo>
                    <a:lnTo>
                      <a:pt x="73" y="42"/>
                    </a:lnTo>
                    <a:lnTo>
                      <a:pt x="89" y="47"/>
                    </a:lnTo>
                    <a:lnTo>
                      <a:pt x="107" y="55"/>
                    </a:lnTo>
                    <a:lnTo>
                      <a:pt x="125" y="63"/>
                    </a:lnTo>
                    <a:lnTo>
                      <a:pt x="140" y="71"/>
                    </a:lnTo>
                    <a:lnTo>
                      <a:pt x="156" y="76"/>
                    </a:lnTo>
                    <a:lnTo>
                      <a:pt x="169" y="81"/>
                    </a:lnTo>
                    <a:lnTo>
                      <a:pt x="177" y="84"/>
                    </a:lnTo>
                    <a:lnTo>
                      <a:pt x="179" y="86"/>
                    </a:lnTo>
                    <a:lnTo>
                      <a:pt x="172" y="89"/>
                    </a:lnTo>
                    <a:lnTo>
                      <a:pt x="156" y="91"/>
                    </a:lnTo>
                    <a:lnTo>
                      <a:pt x="143" y="94"/>
                    </a:lnTo>
                    <a:lnTo>
                      <a:pt x="133" y="97"/>
                    </a:lnTo>
                    <a:lnTo>
                      <a:pt x="117" y="97"/>
                    </a:lnTo>
                    <a:lnTo>
                      <a:pt x="102" y="97"/>
                    </a:lnTo>
                    <a:lnTo>
                      <a:pt x="83" y="97"/>
                    </a:lnTo>
                    <a:lnTo>
                      <a:pt x="68" y="94"/>
                    </a:lnTo>
                    <a:lnTo>
                      <a:pt x="50" y="91"/>
                    </a:lnTo>
                    <a:lnTo>
                      <a:pt x="34" y="89"/>
                    </a:lnTo>
                    <a:lnTo>
                      <a:pt x="18" y="84"/>
                    </a:lnTo>
                    <a:lnTo>
                      <a:pt x="8" y="84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E6B380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8" name="Freeform 120"/>
              <p:cNvSpPr>
                <a:spLocks/>
              </p:cNvSpPr>
              <p:nvPr/>
            </p:nvSpPr>
            <p:spPr bwMode="auto">
              <a:xfrm>
                <a:off x="910" y="3231"/>
                <a:ext cx="127" cy="395"/>
              </a:xfrm>
              <a:custGeom>
                <a:avLst/>
                <a:gdLst/>
                <a:ahLst/>
                <a:cxnLst>
                  <a:cxn ang="0">
                    <a:pos x="52" y="26"/>
                  </a:cxn>
                  <a:cxn ang="0">
                    <a:pos x="91" y="11"/>
                  </a:cxn>
                  <a:cxn ang="0">
                    <a:pos x="104" y="0"/>
                  </a:cxn>
                  <a:cxn ang="0">
                    <a:pos x="127" y="52"/>
                  </a:cxn>
                  <a:cxn ang="0">
                    <a:pos x="83" y="44"/>
                  </a:cxn>
                  <a:cxn ang="0">
                    <a:pos x="99" y="86"/>
                  </a:cxn>
                  <a:cxn ang="0">
                    <a:pos x="0" y="395"/>
                  </a:cxn>
                  <a:cxn ang="0">
                    <a:pos x="52" y="26"/>
                  </a:cxn>
                  <a:cxn ang="0">
                    <a:pos x="52" y="26"/>
                  </a:cxn>
                </a:cxnLst>
                <a:rect l="0" t="0" r="r" b="b"/>
                <a:pathLst>
                  <a:path w="127" h="395">
                    <a:moveTo>
                      <a:pt x="52" y="26"/>
                    </a:moveTo>
                    <a:lnTo>
                      <a:pt x="91" y="11"/>
                    </a:lnTo>
                    <a:lnTo>
                      <a:pt x="104" y="0"/>
                    </a:lnTo>
                    <a:lnTo>
                      <a:pt x="127" y="52"/>
                    </a:lnTo>
                    <a:lnTo>
                      <a:pt x="83" y="44"/>
                    </a:lnTo>
                    <a:lnTo>
                      <a:pt x="99" y="86"/>
                    </a:lnTo>
                    <a:lnTo>
                      <a:pt x="0" y="395"/>
                    </a:lnTo>
                    <a:lnTo>
                      <a:pt x="52" y="26"/>
                    </a:lnTo>
                    <a:lnTo>
                      <a:pt x="52" y="26"/>
                    </a:lnTo>
                    <a:close/>
                  </a:path>
                </a:pathLst>
              </a:custGeom>
              <a:solidFill>
                <a:srgbClr val="E6B380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9" name="Freeform 121"/>
              <p:cNvSpPr>
                <a:spLocks/>
              </p:cNvSpPr>
              <p:nvPr/>
            </p:nvSpPr>
            <p:spPr bwMode="auto">
              <a:xfrm>
                <a:off x="1232" y="3255"/>
                <a:ext cx="125" cy="415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0" y="57"/>
                  </a:cxn>
                  <a:cxn ang="0">
                    <a:pos x="125" y="415"/>
                  </a:cxn>
                  <a:cxn ang="0">
                    <a:pos x="68" y="44"/>
                  </a:cxn>
                  <a:cxn ang="0">
                    <a:pos x="39" y="49"/>
                  </a:cxn>
                  <a:cxn ang="0">
                    <a:pos x="21" y="0"/>
                  </a:cxn>
                  <a:cxn ang="0">
                    <a:pos x="21" y="0"/>
                  </a:cxn>
                </a:cxnLst>
                <a:rect l="0" t="0" r="r" b="b"/>
                <a:pathLst>
                  <a:path w="125" h="415">
                    <a:moveTo>
                      <a:pt x="21" y="0"/>
                    </a:moveTo>
                    <a:lnTo>
                      <a:pt x="0" y="57"/>
                    </a:lnTo>
                    <a:lnTo>
                      <a:pt x="125" y="415"/>
                    </a:lnTo>
                    <a:lnTo>
                      <a:pt x="68" y="44"/>
                    </a:lnTo>
                    <a:lnTo>
                      <a:pt x="39" y="49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6B380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0" name="Freeform 122"/>
              <p:cNvSpPr>
                <a:spLocks/>
              </p:cNvSpPr>
              <p:nvPr/>
            </p:nvSpPr>
            <p:spPr bwMode="auto">
              <a:xfrm>
                <a:off x="65" y="2763"/>
                <a:ext cx="2230" cy="1193"/>
              </a:xfrm>
              <a:custGeom>
                <a:avLst/>
                <a:gdLst/>
                <a:ahLst/>
                <a:cxnLst>
                  <a:cxn ang="0">
                    <a:pos x="543" y="208"/>
                  </a:cxn>
                  <a:cxn ang="0">
                    <a:pos x="525" y="723"/>
                  </a:cxn>
                  <a:cxn ang="0">
                    <a:pos x="1799" y="556"/>
                  </a:cxn>
                  <a:cxn ang="0">
                    <a:pos x="1825" y="37"/>
                  </a:cxn>
                  <a:cxn ang="0">
                    <a:pos x="2199" y="0"/>
                  </a:cxn>
                  <a:cxn ang="0">
                    <a:pos x="2178" y="57"/>
                  </a:cxn>
                  <a:cxn ang="0">
                    <a:pos x="2160" y="107"/>
                  </a:cxn>
                  <a:cxn ang="0">
                    <a:pos x="1913" y="107"/>
                  </a:cxn>
                  <a:cxn ang="0">
                    <a:pos x="1908" y="728"/>
                  </a:cxn>
                  <a:cxn ang="0">
                    <a:pos x="2160" y="780"/>
                  </a:cxn>
                  <a:cxn ang="0">
                    <a:pos x="2199" y="806"/>
                  </a:cxn>
                  <a:cxn ang="0">
                    <a:pos x="2230" y="868"/>
                  </a:cxn>
                  <a:cxn ang="0">
                    <a:pos x="2173" y="879"/>
                  </a:cxn>
                  <a:cxn ang="0">
                    <a:pos x="1513" y="764"/>
                  </a:cxn>
                  <a:cxn ang="0">
                    <a:pos x="1549" y="707"/>
                  </a:cxn>
                  <a:cxn ang="0">
                    <a:pos x="533" y="879"/>
                  </a:cxn>
                  <a:cxn ang="0">
                    <a:pos x="525" y="993"/>
                  </a:cxn>
                  <a:cxn ang="0">
                    <a:pos x="842" y="1092"/>
                  </a:cxn>
                  <a:cxn ang="0">
                    <a:pos x="886" y="1165"/>
                  </a:cxn>
                  <a:cxn ang="0">
                    <a:pos x="816" y="1193"/>
                  </a:cxn>
                  <a:cxn ang="0">
                    <a:pos x="0" y="1092"/>
                  </a:cxn>
                  <a:cxn ang="0">
                    <a:pos x="5" y="1045"/>
                  </a:cxn>
                  <a:cxn ang="0">
                    <a:pos x="57" y="993"/>
                  </a:cxn>
                  <a:cxn ang="0">
                    <a:pos x="198" y="978"/>
                  </a:cxn>
                  <a:cxn ang="0">
                    <a:pos x="387" y="988"/>
                  </a:cxn>
                  <a:cxn ang="0">
                    <a:pos x="395" y="182"/>
                  </a:cxn>
                  <a:cxn ang="0">
                    <a:pos x="543" y="208"/>
                  </a:cxn>
                  <a:cxn ang="0">
                    <a:pos x="543" y="208"/>
                  </a:cxn>
                </a:cxnLst>
                <a:rect l="0" t="0" r="r" b="b"/>
                <a:pathLst>
                  <a:path w="2230" h="1193">
                    <a:moveTo>
                      <a:pt x="543" y="208"/>
                    </a:moveTo>
                    <a:lnTo>
                      <a:pt x="525" y="723"/>
                    </a:lnTo>
                    <a:lnTo>
                      <a:pt x="1799" y="556"/>
                    </a:lnTo>
                    <a:lnTo>
                      <a:pt x="1825" y="37"/>
                    </a:lnTo>
                    <a:lnTo>
                      <a:pt x="2199" y="0"/>
                    </a:lnTo>
                    <a:lnTo>
                      <a:pt x="2178" y="57"/>
                    </a:lnTo>
                    <a:lnTo>
                      <a:pt x="2160" y="107"/>
                    </a:lnTo>
                    <a:lnTo>
                      <a:pt x="1913" y="107"/>
                    </a:lnTo>
                    <a:lnTo>
                      <a:pt x="1908" y="728"/>
                    </a:lnTo>
                    <a:lnTo>
                      <a:pt x="2160" y="780"/>
                    </a:lnTo>
                    <a:lnTo>
                      <a:pt x="2199" y="806"/>
                    </a:lnTo>
                    <a:lnTo>
                      <a:pt x="2230" y="868"/>
                    </a:lnTo>
                    <a:lnTo>
                      <a:pt x="2173" y="879"/>
                    </a:lnTo>
                    <a:lnTo>
                      <a:pt x="1513" y="764"/>
                    </a:lnTo>
                    <a:lnTo>
                      <a:pt x="1549" y="707"/>
                    </a:lnTo>
                    <a:lnTo>
                      <a:pt x="533" y="879"/>
                    </a:lnTo>
                    <a:lnTo>
                      <a:pt x="525" y="993"/>
                    </a:lnTo>
                    <a:lnTo>
                      <a:pt x="842" y="1092"/>
                    </a:lnTo>
                    <a:lnTo>
                      <a:pt x="886" y="1165"/>
                    </a:lnTo>
                    <a:lnTo>
                      <a:pt x="816" y="1193"/>
                    </a:lnTo>
                    <a:lnTo>
                      <a:pt x="0" y="1092"/>
                    </a:lnTo>
                    <a:lnTo>
                      <a:pt x="5" y="1045"/>
                    </a:lnTo>
                    <a:lnTo>
                      <a:pt x="57" y="993"/>
                    </a:lnTo>
                    <a:lnTo>
                      <a:pt x="198" y="978"/>
                    </a:lnTo>
                    <a:lnTo>
                      <a:pt x="387" y="988"/>
                    </a:lnTo>
                    <a:lnTo>
                      <a:pt x="395" y="182"/>
                    </a:lnTo>
                    <a:lnTo>
                      <a:pt x="543" y="208"/>
                    </a:lnTo>
                    <a:lnTo>
                      <a:pt x="543" y="208"/>
                    </a:lnTo>
                    <a:close/>
                  </a:path>
                </a:pathLst>
              </a:custGeom>
              <a:solidFill>
                <a:srgbClr val="6B5921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1" name="Freeform 123"/>
              <p:cNvSpPr>
                <a:spLocks/>
              </p:cNvSpPr>
              <p:nvPr/>
            </p:nvSpPr>
            <p:spPr bwMode="auto">
              <a:xfrm>
                <a:off x="1768" y="3590"/>
                <a:ext cx="480" cy="210"/>
              </a:xfrm>
              <a:custGeom>
                <a:avLst/>
                <a:gdLst/>
                <a:ahLst/>
                <a:cxnLst>
                  <a:cxn ang="0">
                    <a:pos x="64" y="18"/>
                  </a:cxn>
                  <a:cxn ang="0">
                    <a:pos x="59" y="18"/>
                  </a:cxn>
                  <a:cxn ang="0">
                    <a:pos x="57" y="23"/>
                  </a:cxn>
                  <a:cxn ang="0">
                    <a:pos x="46" y="34"/>
                  </a:cxn>
                  <a:cxn ang="0">
                    <a:pos x="38" y="47"/>
                  </a:cxn>
                  <a:cxn ang="0">
                    <a:pos x="28" y="62"/>
                  </a:cxn>
                  <a:cxn ang="0">
                    <a:pos x="18" y="80"/>
                  </a:cxn>
                  <a:cxn ang="0">
                    <a:pos x="10" y="93"/>
                  </a:cxn>
                  <a:cxn ang="0">
                    <a:pos x="10" y="101"/>
                  </a:cxn>
                  <a:cxn ang="0">
                    <a:pos x="10" y="132"/>
                  </a:cxn>
                  <a:cxn ang="0">
                    <a:pos x="0" y="148"/>
                  </a:cxn>
                  <a:cxn ang="0">
                    <a:pos x="0" y="171"/>
                  </a:cxn>
                  <a:cxn ang="0">
                    <a:pos x="7" y="171"/>
                  </a:cxn>
                  <a:cxn ang="0">
                    <a:pos x="23" y="177"/>
                  </a:cxn>
                  <a:cxn ang="0">
                    <a:pos x="33" y="179"/>
                  </a:cxn>
                  <a:cxn ang="0">
                    <a:pos x="46" y="182"/>
                  </a:cxn>
                  <a:cxn ang="0">
                    <a:pos x="59" y="184"/>
                  </a:cxn>
                  <a:cxn ang="0">
                    <a:pos x="72" y="187"/>
                  </a:cxn>
                  <a:cxn ang="0">
                    <a:pos x="85" y="187"/>
                  </a:cxn>
                  <a:cxn ang="0">
                    <a:pos x="98" y="190"/>
                  </a:cxn>
                  <a:cxn ang="0">
                    <a:pos x="109" y="192"/>
                  </a:cxn>
                  <a:cxn ang="0">
                    <a:pos x="119" y="195"/>
                  </a:cxn>
                  <a:cxn ang="0">
                    <a:pos x="135" y="195"/>
                  </a:cxn>
                  <a:cxn ang="0">
                    <a:pos x="142" y="195"/>
                  </a:cxn>
                  <a:cxn ang="0">
                    <a:pos x="153" y="179"/>
                  </a:cxn>
                  <a:cxn ang="0">
                    <a:pos x="239" y="200"/>
                  </a:cxn>
                  <a:cxn ang="0">
                    <a:pos x="285" y="210"/>
                  </a:cxn>
                  <a:cxn ang="0">
                    <a:pos x="410" y="200"/>
                  </a:cxn>
                  <a:cxn ang="0">
                    <a:pos x="478" y="184"/>
                  </a:cxn>
                  <a:cxn ang="0">
                    <a:pos x="480" y="171"/>
                  </a:cxn>
                  <a:cxn ang="0">
                    <a:pos x="473" y="166"/>
                  </a:cxn>
                  <a:cxn ang="0">
                    <a:pos x="473" y="145"/>
                  </a:cxn>
                  <a:cxn ang="0">
                    <a:pos x="467" y="114"/>
                  </a:cxn>
                  <a:cxn ang="0">
                    <a:pos x="447" y="109"/>
                  </a:cxn>
                  <a:cxn ang="0">
                    <a:pos x="382" y="109"/>
                  </a:cxn>
                  <a:cxn ang="0">
                    <a:pos x="314" y="80"/>
                  </a:cxn>
                  <a:cxn ang="0">
                    <a:pos x="270" y="60"/>
                  </a:cxn>
                  <a:cxn ang="0">
                    <a:pos x="233" y="13"/>
                  </a:cxn>
                  <a:cxn ang="0">
                    <a:pos x="215" y="0"/>
                  </a:cxn>
                  <a:cxn ang="0">
                    <a:pos x="155" y="8"/>
                  </a:cxn>
                  <a:cxn ang="0">
                    <a:pos x="64" y="18"/>
                  </a:cxn>
                  <a:cxn ang="0">
                    <a:pos x="64" y="18"/>
                  </a:cxn>
                </a:cxnLst>
                <a:rect l="0" t="0" r="r" b="b"/>
                <a:pathLst>
                  <a:path w="480" h="210">
                    <a:moveTo>
                      <a:pt x="64" y="18"/>
                    </a:moveTo>
                    <a:lnTo>
                      <a:pt x="59" y="18"/>
                    </a:lnTo>
                    <a:lnTo>
                      <a:pt x="57" y="23"/>
                    </a:lnTo>
                    <a:lnTo>
                      <a:pt x="46" y="34"/>
                    </a:lnTo>
                    <a:lnTo>
                      <a:pt x="38" y="47"/>
                    </a:lnTo>
                    <a:lnTo>
                      <a:pt x="28" y="62"/>
                    </a:lnTo>
                    <a:lnTo>
                      <a:pt x="18" y="80"/>
                    </a:lnTo>
                    <a:lnTo>
                      <a:pt x="10" y="93"/>
                    </a:lnTo>
                    <a:lnTo>
                      <a:pt x="10" y="101"/>
                    </a:lnTo>
                    <a:lnTo>
                      <a:pt x="10" y="132"/>
                    </a:lnTo>
                    <a:lnTo>
                      <a:pt x="0" y="148"/>
                    </a:lnTo>
                    <a:lnTo>
                      <a:pt x="0" y="171"/>
                    </a:lnTo>
                    <a:lnTo>
                      <a:pt x="7" y="171"/>
                    </a:lnTo>
                    <a:lnTo>
                      <a:pt x="23" y="177"/>
                    </a:lnTo>
                    <a:lnTo>
                      <a:pt x="33" y="179"/>
                    </a:lnTo>
                    <a:lnTo>
                      <a:pt x="46" y="182"/>
                    </a:lnTo>
                    <a:lnTo>
                      <a:pt x="59" y="184"/>
                    </a:lnTo>
                    <a:lnTo>
                      <a:pt x="72" y="187"/>
                    </a:lnTo>
                    <a:lnTo>
                      <a:pt x="85" y="187"/>
                    </a:lnTo>
                    <a:lnTo>
                      <a:pt x="98" y="190"/>
                    </a:lnTo>
                    <a:lnTo>
                      <a:pt x="109" y="192"/>
                    </a:lnTo>
                    <a:lnTo>
                      <a:pt x="119" y="195"/>
                    </a:lnTo>
                    <a:lnTo>
                      <a:pt x="135" y="195"/>
                    </a:lnTo>
                    <a:lnTo>
                      <a:pt x="142" y="195"/>
                    </a:lnTo>
                    <a:lnTo>
                      <a:pt x="153" y="179"/>
                    </a:lnTo>
                    <a:lnTo>
                      <a:pt x="239" y="200"/>
                    </a:lnTo>
                    <a:lnTo>
                      <a:pt x="285" y="210"/>
                    </a:lnTo>
                    <a:lnTo>
                      <a:pt x="410" y="200"/>
                    </a:lnTo>
                    <a:lnTo>
                      <a:pt x="478" y="184"/>
                    </a:lnTo>
                    <a:lnTo>
                      <a:pt x="480" y="171"/>
                    </a:lnTo>
                    <a:lnTo>
                      <a:pt x="473" y="166"/>
                    </a:lnTo>
                    <a:lnTo>
                      <a:pt x="473" y="145"/>
                    </a:lnTo>
                    <a:lnTo>
                      <a:pt x="467" y="114"/>
                    </a:lnTo>
                    <a:lnTo>
                      <a:pt x="447" y="109"/>
                    </a:lnTo>
                    <a:lnTo>
                      <a:pt x="382" y="109"/>
                    </a:lnTo>
                    <a:lnTo>
                      <a:pt x="314" y="80"/>
                    </a:lnTo>
                    <a:lnTo>
                      <a:pt x="270" y="60"/>
                    </a:lnTo>
                    <a:lnTo>
                      <a:pt x="233" y="13"/>
                    </a:lnTo>
                    <a:lnTo>
                      <a:pt x="215" y="0"/>
                    </a:lnTo>
                    <a:lnTo>
                      <a:pt x="155" y="8"/>
                    </a:lnTo>
                    <a:lnTo>
                      <a:pt x="64" y="18"/>
                    </a:lnTo>
                    <a:lnTo>
                      <a:pt x="64" y="18"/>
                    </a:lnTo>
                    <a:close/>
                  </a:path>
                </a:pathLst>
              </a:custGeom>
              <a:solidFill>
                <a:srgbClr val="333333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2" name="Freeform 124"/>
              <p:cNvSpPr>
                <a:spLocks/>
              </p:cNvSpPr>
              <p:nvPr/>
            </p:nvSpPr>
            <p:spPr bwMode="auto">
              <a:xfrm>
                <a:off x="832" y="2870"/>
                <a:ext cx="423" cy="200"/>
              </a:xfrm>
              <a:custGeom>
                <a:avLst/>
                <a:gdLst/>
                <a:ahLst/>
                <a:cxnLst>
                  <a:cxn ang="0">
                    <a:pos x="164" y="0"/>
                  </a:cxn>
                  <a:cxn ang="0">
                    <a:pos x="75" y="28"/>
                  </a:cxn>
                  <a:cxn ang="0">
                    <a:pos x="0" y="166"/>
                  </a:cxn>
                  <a:cxn ang="0">
                    <a:pos x="47" y="200"/>
                  </a:cxn>
                  <a:cxn ang="0">
                    <a:pos x="127" y="200"/>
                  </a:cxn>
                  <a:cxn ang="0">
                    <a:pos x="423" y="18"/>
                  </a:cxn>
                  <a:cxn ang="0">
                    <a:pos x="164" y="0"/>
                  </a:cxn>
                  <a:cxn ang="0">
                    <a:pos x="164" y="0"/>
                  </a:cxn>
                </a:cxnLst>
                <a:rect l="0" t="0" r="r" b="b"/>
                <a:pathLst>
                  <a:path w="423" h="200">
                    <a:moveTo>
                      <a:pt x="164" y="0"/>
                    </a:moveTo>
                    <a:lnTo>
                      <a:pt x="75" y="28"/>
                    </a:lnTo>
                    <a:lnTo>
                      <a:pt x="0" y="166"/>
                    </a:lnTo>
                    <a:lnTo>
                      <a:pt x="47" y="200"/>
                    </a:lnTo>
                    <a:lnTo>
                      <a:pt x="127" y="200"/>
                    </a:lnTo>
                    <a:lnTo>
                      <a:pt x="423" y="18"/>
                    </a:lnTo>
                    <a:lnTo>
                      <a:pt x="164" y="0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2E4F61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3" name="Freeform 125"/>
              <p:cNvSpPr>
                <a:spLocks/>
              </p:cNvSpPr>
              <p:nvPr/>
            </p:nvSpPr>
            <p:spPr bwMode="auto">
              <a:xfrm>
                <a:off x="1578" y="3114"/>
                <a:ext cx="384" cy="543"/>
              </a:xfrm>
              <a:custGeom>
                <a:avLst/>
                <a:gdLst/>
                <a:ahLst/>
                <a:cxnLst>
                  <a:cxn ang="0">
                    <a:pos x="286" y="115"/>
                  </a:cxn>
                  <a:cxn ang="0">
                    <a:pos x="286" y="122"/>
                  </a:cxn>
                  <a:cxn ang="0">
                    <a:pos x="288" y="133"/>
                  </a:cxn>
                  <a:cxn ang="0">
                    <a:pos x="293" y="146"/>
                  </a:cxn>
                  <a:cxn ang="0">
                    <a:pos x="296" y="161"/>
                  </a:cxn>
                  <a:cxn ang="0">
                    <a:pos x="299" y="182"/>
                  </a:cxn>
                  <a:cxn ang="0">
                    <a:pos x="301" y="192"/>
                  </a:cxn>
                  <a:cxn ang="0">
                    <a:pos x="304" y="203"/>
                  </a:cxn>
                  <a:cxn ang="0">
                    <a:pos x="304" y="216"/>
                  </a:cxn>
                  <a:cxn ang="0">
                    <a:pos x="309" y="229"/>
                  </a:cxn>
                  <a:cxn ang="0">
                    <a:pos x="309" y="242"/>
                  </a:cxn>
                  <a:cxn ang="0">
                    <a:pos x="312" y="252"/>
                  </a:cxn>
                  <a:cxn ang="0">
                    <a:pos x="312" y="265"/>
                  </a:cxn>
                  <a:cxn ang="0">
                    <a:pos x="312" y="278"/>
                  </a:cxn>
                  <a:cxn ang="0">
                    <a:pos x="312" y="291"/>
                  </a:cxn>
                  <a:cxn ang="0">
                    <a:pos x="314" y="302"/>
                  </a:cxn>
                  <a:cxn ang="0">
                    <a:pos x="314" y="312"/>
                  </a:cxn>
                  <a:cxn ang="0">
                    <a:pos x="317" y="328"/>
                  </a:cxn>
                  <a:cxn ang="0">
                    <a:pos x="317" y="335"/>
                  </a:cxn>
                  <a:cxn ang="0">
                    <a:pos x="317" y="346"/>
                  </a:cxn>
                  <a:cxn ang="0">
                    <a:pos x="317" y="354"/>
                  </a:cxn>
                  <a:cxn ang="0">
                    <a:pos x="319" y="361"/>
                  </a:cxn>
                  <a:cxn ang="0">
                    <a:pos x="319" y="372"/>
                  </a:cxn>
                  <a:cxn ang="0">
                    <a:pos x="319" y="377"/>
                  </a:cxn>
                  <a:cxn ang="0">
                    <a:pos x="348" y="442"/>
                  </a:cxn>
                  <a:cxn ang="0">
                    <a:pos x="384" y="481"/>
                  </a:cxn>
                  <a:cxn ang="0">
                    <a:pos x="351" y="494"/>
                  </a:cxn>
                  <a:cxn ang="0">
                    <a:pos x="338" y="543"/>
                  </a:cxn>
                  <a:cxn ang="0">
                    <a:pos x="275" y="541"/>
                  </a:cxn>
                  <a:cxn ang="0">
                    <a:pos x="254" y="528"/>
                  </a:cxn>
                  <a:cxn ang="0">
                    <a:pos x="249" y="499"/>
                  </a:cxn>
                  <a:cxn ang="0">
                    <a:pos x="249" y="471"/>
                  </a:cxn>
                  <a:cxn ang="0">
                    <a:pos x="247" y="463"/>
                  </a:cxn>
                  <a:cxn ang="0">
                    <a:pos x="239" y="450"/>
                  </a:cxn>
                  <a:cxn ang="0">
                    <a:pos x="231" y="439"/>
                  </a:cxn>
                  <a:cxn ang="0">
                    <a:pos x="221" y="426"/>
                  </a:cxn>
                  <a:cxn ang="0">
                    <a:pos x="208" y="413"/>
                  </a:cxn>
                  <a:cxn ang="0">
                    <a:pos x="195" y="400"/>
                  </a:cxn>
                  <a:cxn ang="0">
                    <a:pos x="184" y="393"/>
                  </a:cxn>
                  <a:cxn ang="0">
                    <a:pos x="171" y="382"/>
                  </a:cxn>
                  <a:cxn ang="0">
                    <a:pos x="161" y="372"/>
                  </a:cxn>
                  <a:cxn ang="0">
                    <a:pos x="148" y="364"/>
                  </a:cxn>
                  <a:cxn ang="0">
                    <a:pos x="135" y="354"/>
                  </a:cxn>
                  <a:cxn ang="0">
                    <a:pos x="125" y="346"/>
                  </a:cxn>
                  <a:cxn ang="0">
                    <a:pos x="112" y="335"/>
                  </a:cxn>
                  <a:cxn ang="0">
                    <a:pos x="101" y="330"/>
                  </a:cxn>
                  <a:cxn ang="0">
                    <a:pos x="91" y="320"/>
                  </a:cxn>
                  <a:cxn ang="0">
                    <a:pos x="78" y="312"/>
                  </a:cxn>
                  <a:cxn ang="0">
                    <a:pos x="70" y="307"/>
                  </a:cxn>
                  <a:cxn ang="0">
                    <a:pos x="62" y="304"/>
                  </a:cxn>
                  <a:cxn ang="0">
                    <a:pos x="52" y="296"/>
                  </a:cxn>
                  <a:cxn ang="0">
                    <a:pos x="49" y="294"/>
                  </a:cxn>
                  <a:cxn ang="0">
                    <a:pos x="0" y="138"/>
                  </a:cxn>
                  <a:cxn ang="0">
                    <a:pos x="93" y="0"/>
                  </a:cxn>
                  <a:cxn ang="0">
                    <a:pos x="286" y="115"/>
                  </a:cxn>
                  <a:cxn ang="0">
                    <a:pos x="286" y="115"/>
                  </a:cxn>
                </a:cxnLst>
                <a:rect l="0" t="0" r="r" b="b"/>
                <a:pathLst>
                  <a:path w="384" h="543">
                    <a:moveTo>
                      <a:pt x="286" y="115"/>
                    </a:moveTo>
                    <a:lnTo>
                      <a:pt x="286" y="122"/>
                    </a:lnTo>
                    <a:lnTo>
                      <a:pt x="288" y="133"/>
                    </a:lnTo>
                    <a:lnTo>
                      <a:pt x="293" y="146"/>
                    </a:lnTo>
                    <a:lnTo>
                      <a:pt x="296" y="161"/>
                    </a:lnTo>
                    <a:lnTo>
                      <a:pt x="299" y="182"/>
                    </a:lnTo>
                    <a:lnTo>
                      <a:pt x="301" y="192"/>
                    </a:lnTo>
                    <a:lnTo>
                      <a:pt x="304" y="203"/>
                    </a:lnTo>
                    <a:lnTo>
                      <a:pt x="304" y="216"/>
                    </a:lnTo>
                    <a:lnTo>
                      <a:pt x="309" y="229"/>
                    </a:lnTo>
                    <a:lnTo>
                      <a:pt x="309" y="242"/>
                    </a:lnTo>
                    <a:lnTo>
                      <a:pt x="312" y="252"/>
                    </a:lnTo>
                    <a:lnTo>
                      <a:pt x="312" y="265"/>
                    </a:lnTo>
                    <a:lnTo>
                      <a:pt x="312" y="278"/>
                    </a:lnTo>
                    <a:lnTo>
                      <a:pt x="312" y="291"/>
                    </a:lnTo>
                    <a:lnTo>
                      <a:pt x="314" y="302"/>
                    </a:lnTo>
                    <a:lnTo>
                      <a:pt x="314" y="312"/>
                    </a:lnTo>
                    <a:lnTo>
                      <a:pt x="317" y="328"/>
                    </a:lnTo>
                    <a:lnTo>
                      <a:pt x="317" y="335"/>
                    </a:lnTo>
                    <a:lnTo>
                      <a:pt x="317" y="346"/>
                    </a:lnTo>
                    <a:lnTo>
                      <a:pt x="317" y="354"/>
                    </a:lnTo>
                    <a:lnTo>
                      <a:pt x="319" y="361"/>
                    </a:lnTo>
                    <a:lnTo>
                      <a:pt x="319" y="372"/>
                    </a:lnTo>
                    <a:lnTo>
                      <a:pt x="319" y="377"/>
                    </a:lnTo>
                    <a:lnTo>
                      <a:pt x="348" y="442"/>
                    </a:lnTo>
                    <a:lnTo>
                      <a:pt x="384" y="481"/>
                    </a:lnTo>
                    <a:lnTo>
                      <a:pt x="351" y="494"/>
                    </a:lnTo>
                    <a:lnTo>
                      <a:pt x="338" y="543"/>
                    </a:lnTo>
                    <a:lnTo>
                      <a:pt x="275" y="541"/>
                    </a:lnTo>
                    <a:lnTo>
                      <a:pt x="254" y="528"/>
                    </a:lnTo>
                    <a:lnTo>
                      <a:pt x="249" y="499"/>
                    </a:lnTo>
                    <a:lnTo>
                      <a:pt x="249" y="471"/>
                    </a:lnTo>
                    <a:lnTo>
                      <a:pt x="247" y="463"/>
                    </a:lnTo>
                    <a:lnTo>
                      <a:pt x="239" y="450"/>
                    </a:lnTo>
                    <a:lnTo>
                      <a:pt x="231" y="439"/>
                    </a:lnTo>
                    <a:lnTo>
                      <a:pt x="221" y="426"/>
                    </a:lnTo>
                    <a:lnTo>
                      <a:pt x="208" y="413"/>
                    </a:lnTo>
                    <a:lnTo>
                      <a:pt x="195" y="400"/>
                    </a:lnTo>
                    <a:lnTo>
                      <a:pt x="184" y="393"/>
                    </a:lnTo>
                    <a:lnTo>
                      <a:pt x="171" y="382"/>
                    </a:lnTo>
                    <a:lnTo>
                      <a:pt x="161" y="372"/>
                    </a:lnTo>
                    <a:lnTo>
                      <a:pt x="148" y="364"/>
                    </a:lnTo>
                    <a:lnTo>
                      <a:pt x="135" y="354"/>
                    </a:lnTo>
                    <a:lnTo>
                      <a:pt x="125" y="346"/>
                    </a:lnTo>
                    <a:lnTo>
                      <a:pt x="112" y="335"/>
                    </a:lnTo>
                    <a:lnTo>
                      <a:pt x="101" y="330"/>
                    </a:lnTo>
                    <a:lnTo>
                      <a:pt x="91" y="320"/>
                    </a:lnTo>
                    <a:lnTo>
                      <a:pt x="78" y="312"/>
                    </a:lnTo>
                    <a:lnTo>
                      <a:pt x="70" y="307"/>
                    </a:lnTo>
                    <a:lnTo>
                      <a:pt x="62" y="304"/>
                    </a:lnTo>
                    <a:lnTo>
                      <a:pt x="52" y="296"/>
                    </a:lnTo>
                    <a:lnTo>
                      <a:pt x="49" y="294"/>
                    </a:lnTo>
                    <a:lnTo>
                      <a:pt x="0" y="138"/>
                    </a:lnTo>
                    <a:lnTo>
                      <a:pt x="93" y="0"/>
                    </a:lnTo>
                    <a:lnTo>
                      <a:pt x="286" y="115"/>
                    </a:lnTo>
                    <a:lnTo>
                      <a:pt x="286" y="115"/>
                    </a:lnTo>
                    <a:close/>
                  </a:path>
                </a:pathLst>
              </a:custGeom>
              <a:solidFill>
                <a:srgbClr val="B0C2B0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4" name="Freeform 126"/>
              <p:cNvSpPr>
                <a:spLocks/>
              </p:cNvSpPr>
              <p:nvPr/>
            </p:nvSpPr>
            <p:spPr bwMode="auto">
              <a:xfrm>
                <a:off x="1552" y="3086"/>
                <a:ext cx="330" cy="384"/>
              </a:xfrm>
              <a:custGeom>
                <a:avLst/>
                <a:gdLst/>
                <a:ahLst/>
                <a:cxnLst>
                  <a:cxn ang="0">
                    <a:pos x="304" y="57"/>
                  </a:cxn>
                  <a:cxn ang="0">
                    <a:pos x="312" y="78"/>
                  </a:cxn>
                  <a:cxn ang="0">
                    <a:pos x="319" y="106"/>
                  </a:cxn>
                  <a:cxn ang="0">
                    <a:pos x="330" y="143"/>
                  </a:cxn>
                  <a:cxn ang="0">
                    <a:pos x="330" y="179"/>
                  </a:cxn>
                  <a:cxn ang="0">
                    <a:pos x="330" y="215"/>
                  </a:cxn>
                  <a:cxn ang="0">
                    <a:pos x="330" y="241"/>
                  </a:cxn>
                  <a:cxn ang="0">
                    <a:pos x="330" y="252"/>
                  </a:cxn>
                  <a:cxn ang="0">
                    <a:pos x="317" y="226"/>
                  </a:cxn>
                  <a:cxn ang="0">
                    <a:pos x="293" y="194"/>
                  </a:cxn>
                  <a:cxn ang="0">
                    <a:pos x="286" y="210"/>
                  </a:cxn>
                  <a:cxn ang="0">
                    <a:pos x="286" y="228"/>
                  </a:cxn>
                  <a:cxn ang="0">
                    <a:pos x="288" y="254"/>
                  </a:cxn>
                  <a:cxn ang="0">
                    <a:pos x="288" y="278"/>
                  </a:cxn>
                  <a:cxn ang="0">
                    <a:pos x="293" y="298"/>
                  </a:cxn>
                  <a:cxn ang="0">
                    <a:pos x="296" y="319"/>
                  </a:cxn>
                  <a:cxn ang="0">
                    <a:pos x="174" y="122"/>
                  </a:cxn>
                  <a:cxn ang="0">
                    <a:pos x="166" y="122"/>
                  </a:cxn>
                  <a:cxn ang="0">
                    <a:pos x="145" y="127"/>
                  </a:cxn>
                  <a:cxn ang="0">
                    <a:pos x="122" y="140"/>
                  </a:cxn>
                  <a:cxn ang="0">
                    <a:pos x="104" y="161"/>
                  </a:cxn>
                  <a:cxn ang="0">
                    <a:pos x="88" y="181"/>
                  </a:cxn>
                  <a:cxn ang="0">
                    <a:pos x="80" y="207"/>
                  </a:cxn>
                  <a:cxn ang="0">
                    <a:pos x="75" y="233"/>
                  </a:cxn>
                  <a:cxn ang="0">
                    <a:pos x="80" y="262"/>
                  </a:cxn>
                  <a:cxn ang="0">
                    <a:pos x="96" y="298"/>
                  </a:cxn>
                  <a:cxn ang="0">
                    <a:pos x="130" y="337"/>
                  </a:cxn>
                  <a:cxn ang="0">
                    <a:pos x="161" y="369"/>
                  </a:cxn>
                  <a:cxn ang="0">
                    <a:pos x="174" y="384"/>
                  </a:cxn>
                  <a:cxn ang="0">
                    <a:pos x="156" y="376"/>
                  </a:cxn>
                  <a:cxn ang="0">
                    <a:pos x="135" y="366"/>
                  </a:cxn>
                  <a:cxn ang="0">
                    <a:pos x="114" y="356"/>
                  </a:cxn>
                  <a:cxn ang="0">
                    <a:pos x="88" y="340"/>
                  </a:cxn>
                  <a:cxn ang="0">
                    <a:pos x="67" y="324"/>
                  </a:cxn>
                  <a:cxn ang="0">
                    <a:pos x="34" y="291"/>
                  </a:cxn>
                  <a:cxn ang="0">
                    <a:pos x="23" y="270"/>
                  </a:cxn>
                  <a:cxn ang="0">
                    <a:pos x="15" y="246"/>
                  </a:cxn>
                  <a:cxn ang="0">
                    <a:pos x="10" y="220"/>
                  </a:cxn>
                  <a:cxn ang="0">
                    <a:pos x="5" y="197"/>
                  </a:cxn>
                  <a:cxn ang="0">
                    <a:pos x="0" y="174"/>
                  </a:cxn>
                  <a:cxn ang="0">
                    <a:pos x="0" y="158"/>
                  </a:cxn>
                  <a:cxn ang="0">
                    <a:pos x="0" y="143"/>
                  </a:cxn>
                  <a:cxn ang="0">
                    <a:pos x="301" y="52"/>
                  </a:cxn>
                </a:cxnLst>
                <a:rect l="0" t="0" r="r" b="b"/>
                <a:pathLst>
                  <a:path w="330" h="384">
                    <a:moveTo>
                      <a:pt x="301" y="52"/>
                    </a:moveTo>
                    <a:lnTo>
                      <a:pt x="304" y="57"/>
                    </a:lnTo>
                    <a:lnTo>
                      <a:pt x="306" y="65"/>
                    </a:lnTo>
                    <a:lnTo>
                      <a:pt x="312" y="78"/>
                    </a:lnTo>
                    <a:lnTo>
                      <a:pt x="317" y="91"/>
                    </a:lnTo>
                    <a:lnTo>
                      <a:pt x="319" y="106"/>
                    </a:lnTo>
                    <a:lnTo>
                      <a:pt x="325" y="124"/>
                    </a:lnTo>
                    <a:lnTo>
                      <a:pt x="330" y="143"/>
                    </a:lnTo>
                    <a:lnTo>
                      <a:pt x="330" y="161"/>
                    </a:lnTo>
                    <a:lnTo>
                      <a:pt x="330" y="179"/>
                    </a:lnTo>
                    <a:lnTo>
                      <a:pt x="330" y="197"/>
                    </a:lnTo>
                    <a:lnTo>
                      <a:pt x="330" y="215"/>
                    </a:lnTo>
                    <a:lnTo>
                      <a:pt x="330" y="228"/>
                    </a:lnTo>
                    <a:lnTo>
                      <a:pt x="330" y="241"/>
                    </a:lnTo>
                    <a:lnTo>
                      <a:pt x="330" y="246"/>
                    </a:lnTo>
                    <a:lnTo>
                      <a:pt x="330" y="252"/>
                    </a:lnTo>
                    <a:lnTo>
                      <a:pt x="327" y="241"/>
                    </a:lnTo>
                    <a:lnTo>
                      <a:pt x="317" y="226"/>
                    </a:lnTo>
                    <a:lnTo>
                      <a:pt x="306" y="205"/>
                    </a:lnTo>
                    <a:lnTo>
                      <a:pt x="293" y="194"/>
                    </a:lnTo>
                    <a:lnTo>
                      <a:pt x="288" y="197"/>
                    </a:lnTo>
                    <a:lnTo>
                      <a:pt x="286" y="210"/>
                    </a:lnTo>
                    <a:lnTo>
                      <a:pt x="286" y="218"/>
                    </a:lnTo>
                    <a:lnTo>
                      <a:pt x="286" y="228"/>
                    </a:lnTo>
                    <a:lnTo>
                      <a:pt x="288" y="241"/>
                    </a:lnTo>
                    <a:lnTo>
                      <a:pt x="288" y="254"/>
                    </a:lnTo>
                    <a:lnTo>
                      <a:pt x="288" y="265"/>
                    </a:lnTo>
                    <a:lnTo>
                      <a:pt x="288" y="278"/>
                    </a:lnTo>
                    <a:lnTo>
                      <a:pt x="291" y="285"/>
                    </a:lnTo>
                    <a:lnTo>
                      <a:pt x="293" y="298"/>
                    </a:lnTo>
                    <a:lnTo>
                      <a:pt x="293" y="311"/>
                    </a:lnTo>
                    <a:lnTo>
                      <a:pt x="296" y="319"/>
                    </a:lnTo>
                    <a:lnTo>
                      <a:pt x="210" y="127"/>
                    </a:lnTo>
                    <a:lnTo>
                      <a:pt x="174" y="122"/>
                    </a:lnTo>
                    <a:lnTo>
                      <a:pt x="171" y="122"/>
                    </a:lnTo>
                    <a:lnTo>
                      <a:pt x="166" y="122"/>
                    </a:lnTo>
                    <a:lnTo>
                      <a:pt x="156" y="122"/>
                    </a:lnTo>
                    <a:lnTo>
                      <a:pt x="145" y="127"/>
                    </a:lnTo>
                    <a:lnTo>
                      <a:pt x="132" y="132"/>
                    </a:lnTo>
                    <a:lnTo>
                      <a:pt x="122" y="140"/>
                    </a:lnTo>
                    <a:lnTo>
                      <a:pt x="112" y="148"/>
                    </a:lnTo>
                    <a:lnTo>
                      <a:pt x="104" y="161"/>
                    </a:lnTo>
                    <a:lnTo>
                      <a:pt x="93" y="169"/>
                    </a:lnTo>
                    <a:lnTo>
                      <a:pt x="88" y="181"/>
                    </a:lnTo>
                    <a:lnTo>
                      <a:pt x="83" y="194"/>
                    </a:lnTo>
                    <a:lnTo>
                      <a:pt x="80" y="207"/>
                    </a:lnTo>
                    <a:lnTo>
                      <a:pt x="75" y="220"/>
                    </a:lnTo>
                    <a:lnTo>
                      <a:pt x="75" y="233"/>
                    </a:lnTo>
                    <a:lnTo>
                      <a:pt x="75" y="246"/>
                    </a:lnTo>
                    <a:lnTo>
                      <a:pt x="80" y="262"/>
                    </a:lnTo>
                    <a:lnTo>
                      <a:pt x="86" y="278"/>
                    </a:lnTo>
                    <a:lnTo>
                      <a:pt x="96" y="298"/>
                    </a:lnTo>
                    <a:lnTo>
                      <a:pt x="112" y="317"/>
                    </a:lnTo>
                    <a:lnTo>
                      <a:pt x="130" y="337"/>
                    </a:lnTo>
                    <a:lnTo>
                      <a:pt x="145" y="356"/>
                    </a:lnTo>
                    <a:lnTo>
                      <a:pt x="161" y="369"/>
                    </a:lnTo>
                    <a:lnTo>
                      <a:pt x="169" y="379"/>
                    </a:lnTo>
                    <a:lnTo>
                      <a:pt x="174" y="384"/>
                    </a:lnTo>
                    <a:lnTo>
                      <a:pt x="169" y="382"/>
                    </a:lnTo>
                    <a:lnTo>
                      <a:pt x="156" y="376"/>
                    </a:lnTo>
                    <a:lnTo>
                      <a:pt x="145" y="369"/>
                    </a:lnTo>
                    <a:lnTo>
                      <a:pt x="135" y="366"/>
                    </a:lnTo>
                    <a:lnTo>
                      <a:pt x="125" y="361"/>
                    </a:lnTo>
                    <a:lnTo>
                      <a:pt x="114" y="356"/>
                    </a:lnTo>
                    <a:lnTo>
                      <a:pt x="101" y="348"/>
                    </a:lnTo>
                    <a:lnTo>
                      <a:pt x="88" y="340"/>
                    </a:lnTo>
                    <a:lnTo>
                      <a:pt x="78" y="332"/>
                    </a:lnTo>
                    <a:lnTo>
                      <a:pt x="67" y="324"/>
                    </a:lnTo>
                    <a:lnTo>
                      <a:pt x="47" y="306"/>
                    </a:lnTo>
                    <a:lnTo>
                      <a:pt x="34" y="291"/>
                    </a:lnTo>
                    <a:lnTo>
                      <a:pt x="28" y="280"/>
                    </a:lnTo>
                    <a:lnTo>
                      <a:pt x="23" y="270"/>
                    </a:lnTo>
                    <a:lnTo>
                      <a:pt x="18" y="257"/>
                    </a:lnTo>
                    <a:lnTo>
                      <a:pt x="15" y="246"/>
                    </a:lnTo>
                    <a:lnTo>
                      <a:pt x="10" y="233"/>
                    </a:lnTo>
                    <a:lnTo>
                      <a:pt x="10" y="220"/>
                    </a:lnTo>
                    <a:lnTo>
                      <a:pt x="5" y="207"/>
                    </a:lnTo>
                    <a:lnTo>
                      <a:pt x="5" y="197"/>
                    </a:lnTo>
                    <a:lnTo>
                      <a:pt x="2" y="184"/>
                    </a:lnTo>
                    <a:lnTo>
                      <a:pt x="0" y="174"/>
                    </a:lnTo>
                    <a:lnTo>
                      <a:pt x="0" y="163"/>
                    </a:lnTo>
                    <a:lnTo>
                      <a:pt x="0" y="158"/>
                    </a:lnTo>
                    <a:lnTo>
                      <a:pt x="0" y="148"/>
                    </a:lnTo>
                    <a:lnTo>
                      <a:pt x="0" y="143"/>
                    </a:lnTo>
                    <a:lnTo>
                      <a:pt x="47" y="0"/>
                    </a:lnTo>
                    <a:lnTo>
                      <a:pt x="301" y="52"/>
                    </a:lnTo>
                    <a:lnTo>
                      <a:pt x="301" y="52"/>
                    </a:lnTo>
                    <a:close/>
                  </a:path>
                </a:pathLst>
              </a:custGeom>
              <a:solidFill>
                <a:srgbClr val="667066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5" name="Freeform 127"/>
              <p:cNvSpPr>
                <a:spLocks/>
              </p:cNvSpPr>
              <p:nvPr/>
            </p:nvSpPr>
            <p:spPr bwMode="auto">
              <a:xfrm>
                <a:off x="946" y="2898"/>
                <a:ext cx="959" cy="388"/>
              </a:xfrm>
              <a:custGeom>
                <a:avLst/>
                <a:gdLst/>
                <a:ahLst/>
                <a:cxnLst>
                  <a:cxn ang="0">
                    <a:pos x="720" y="58"/>
                  </a:cxn>
                  <a:cxn ang="0">
                    <a:pos x="915" y="123"/>
                  </a:cxn>
                  <a:cxn ang="0">
                    <a:pos x="925" y="141"/>
                  </a:cxn>
                  <a:cxn ang="0">
                    <a:pos x="936" y="167"/>
                  </a:cxn>
                  <a:cxn ang="0">
                    <a:pos x="949" y="195"/>
                  </a:cxn>
                  <a:cxn ang="0">
                    <a:pos x="954" y="221"/>
                  </a:cxn>
                  <a:cxn ang="0">
                    <a:pos x="959" y="240"/>
                  </a:cxn>
                  <a:cxn ang="0">
                    <a:pos x="959" y="258"/>
                  </a:cxn>
                  <a:cxn ang="0">
                    <a:pos x="931" y="292"/>
                  </a:cxn>
                  <a:cxn ang="0">
                    <a:pos x="925" y="289"/>
                  </a:cxn>
                  <a:cxn ang="0">
                    <a:pos x="902" y="297"/>
                  </a:cxn>
                  <a:cxn ang="0">
                    <a:pos x="881" y="305"/>
                  </a:cxn>
                  <a:cxn ang="0">
                    <a:pos x="858" y="315"/>
                  </a:cxn>
                  <a:cxn ang="0">
                    <a:pos x="835" y="331"/>
                  </a:cxn>
                  <a:cxn ang="0">
                    <a:pos x="801" y="279"/>
                  </a:cxn>
                  <a:cxn ang="0">
                    <a:pos x="793" y="279"/>
                  </a:cxn>
                  <a:cxn ang="0">
                    <a:pos x="772" y="276"/>
                  </a:cxn>
                  <a:cxn ang="0">
                    <a:pos x="744" y="279"/>
                  </a:cxn>
                  <a:cxn ang="0">
                    <a:pos x="712" y="297"/>
                  </a:cxn>
                  <a:cxn ang="0">
                    <a:pos x="676" y="323"/>
                  </a:cxn>
                  <a:cxn ang="0">
                    <a:pos x="645" y="351"/>
                  </a:cxn>
                  <a:cxn ang="0">
                    <a:pos x="619" y="377"/>
                  </a:cxn>
                  <a:cxn ang="0">
                    <a:pos x="611" y="388"/>
                  </a:cxn>
                  <a:cxn ang="0">
                    <a:pos x="577" y="357"/>
                  </a:cxn>
                  <a:cxn ang="0">
                    <a:pos x="530" y="276"/>
                  </a:cxn>
                  <a:cxn ang="0">
                    <a:pos x="512" y="229"/>
                  </a:cxn>
                  <a:cxn ang="0">
                    <a:pos x="390" y="258"/>
                  </a:cxn>
                  <a:cxn ang="0">
                    <a:pos x="374" y="255"/>
                  </a:cxn>
                  <a:cxn ang="0">
                    <a:pos x="346" y="253"/>
                  </a:cxn>
                  <a:cxn ang="0">
                    <a:pos x="307" y="250"/>
                  </a:cxn>
                  <a:cxn ang="0">
                    <a:pos x="276" y="247"/>
                  </a:cxn>
                  <a:cxn ang="0">
                    <a:pos x="252" y="242"/>
                  </a:cxn>
                  <a:cxn ang="0">
                    <a:pos x="226" y="242"/>
                  </a:cxn>
                  <a:cxn ang="0">
                    <a:pos x="205" y="240"/>
                  </a:cxn>
                  <a:cxn ang="0">
                    <a:pos x="182" y="237"/>
                  </a:cxn>
                  <a:cxn ang="0">
                    <a:pos x="159" y="234"/>
                  </a:cxn>
                  <a:cxn ang="0">
                    <a:pos x="128" y="229"/>
                  </a:cxn>
                  <a:cxn ang="0">
                    <a:pos x="91" y="221"/>
                  </a:cxn>
                  <a:cxn ang="0">
                    <a:pos x="63" y="214"/>
                  </a:cxn>
                  <a:cxn ang="0">
                    <a:pos x="34" y="201"/>
                  </a:cxn>
                  <a:cxn ang="0">
                    <a:pos x="11" y="182"/>
                  </a:cxn>
                  <a:cxn ang="0">
                    <a:pos x="5" y="175"/>
                  </a:cxn>
                  <a:cxn ang="0">
                    <a:pos x="0" y="162"/>
                  </a:cxn>
                  <a:cxn ang="0">
                    <a:pos x="0" y="138"/>
                  </a:cxn>
                  <a:cxn ang="0">
                    <a:pos x="11" y="117"/>
                  </a:cxn>
                  <a:cxn ang="0">
                    <a:pos x="26" y="102"/>
                  </a:cxn>
                  <a:cxn ang="0">
                    <a:pos x="50" y="86"/>
                  </a:cxn>
                  <a:cxn ang="0">
                    <a:pos x="78" y="71"/>
                  </a:cxn>
                  <a:cxn ang="0">
                    <a:pos x="102" y="65"/>
                  </a:cxn>
                  <a:cxn ang="0">
                    <a:pos x="128" y="55"/>
                  </a:cxn>
                  <a:cxn ang="0">
                    <a:pos x="156" y="47"/>
                  </a:cxn>
                  <a:cxn ang="0">
                    <a:pos x="187" y="39"/>
                  </a:cxn>
                  <a:cxn ang="0">
                    <a:pos x="218" y="32"/>
                  </a:cxn>
                  <a:cxn ang="0">
                    <a:pos x="247" y="24"/>
                  </a:cxn>
                  <a:cxn ang="0">
                    <a:pos x="276" y="19"/>
                  </a:cxn>
                  <a:cxn ang="0">
                    <a:pos x="304" y="13"/>
                  </a:cxn>
                  <a:cxn ang="0">
                    <a:pos x="328" y="8"/>
                  </a:cxn>
                  <a:cxn ang="0">
                    <a:pos x="356" y="0"/>
                  </a:cxn>
                  <a:cxn ang="0">
                    <a:pos x="382" y="0"/>
                  </a:cxn>
                  <a:cxn ang="0">
                    <a:pos x="497" y="8"/>
                  </a:cxn>
                </a:cxnLst>
                <a:rect l="0" t="0" r="r" b="b"/>
                <a:pathLst>
                  <a:path w="959" h="388">
                    <a:moveTo>
                      <a:pt x="497" y="8"/>
                    </a:moveTo>
                    <a:lnTo>
                      <a:pt x="720" y="58"/>
                    </a:lnTo>
                    <a:lnTo>
                      <a:pt x="912" y="115"/>
                    </a:lnTo>
                    <a:lnTo>
                      <a:pt x="915" y="123"/>
                    </a:lnTo>
                    <a:lnTo>
                      <a:pt x="920" y="128"/>
                    </a:lnTo>
                    <a:lnTo>
                      <a:pt x="925" y="141"/>
                    </a:lnTo>
                    <a:lnTo>
                      <a:pt x="931" y="151"/>
                    </a:lnTo>
                    <a:lnTo>
                      <a:pt x="936" y="167"/>
                    </a:lnTo>
                    <a:lnTo>
                      <a:pt x="944" y="180"/>
                    </a:lnTo>
                    <a:lnTo>
                      <a:pt x="949" y="195"/>
                    </a:lnTo>
                    <a:lnTo>
                      <a:pt x="951" y="208"/>
                    </a:lnTo>
                    <a:lnTo>
                      <a:pt x="954" y="221"/>
                    </a:lnTo>
                    <a:lnTo>
                      <a:pt x="957" y="229"/>
                    </a:lnTo>
                    <a:lnTo>
                      <a:pt x="959" y="240"/>
                    </a:lnTo>
                    <a:lnTo>
                      <a:pt x="959" y="250"/>
                    </a:lnTo>
                    <a:lnTo>
                      <a:pt x="959" y="258"/>
                    </a:lnTo>
                    <a:lnTo>
                      <a:pt x="936" y="268"/>
                    </a:lnTo>
                    <a:lnTo>
                      <a:pt x="931" y="292"/>
                    </a:lnTo>
                    <a:lnTo>
                      <a:pt x="931" y="292"/>
                    </a:lnTo>
                    <a:lnTo>
                      <a:pt x="925" y="289"/>
                    </a:lnTo>
                    <a:lnTo>
                      <a:pt x="915" y="289"/>
                    </a:lnTo>
                    <a:lnTo>
                      <a:pt x="902" y="297"/>
                    </a:lnTo>
                    <a:lnTo>
                      <a:pt x="892" y="299"/>
                    </a:lnTo>
                    <a:lnTo>
                      <a:pt x="881" y="305"/>
                    </a:lnTo>
                    <a:lnTo>
                      <a:pt x="871" y="310"/>
                    </a:lnTo>
                    <a:lnTo>
                      <a:pt x="858" y="315"/>
                    </a:lnTo>
                    <a:lnTo>
                      <a:pt x="840" y="325"/>
                    </a:lnTo>
                    <a:lnTo>
                      <a:pt x="835" y="331"/>
                    </a:lnTo>
                    <a:lnTo>
                      <a:pt x="816" y="310"/>
                    </a:lnTo>
                    <a:lnTo>
                      <a:pt x="801" y="279"/>
                    </a:lnTo>
                    <a:lnTo>
                      <a:pt x="796" y="279"/>
                    </a:lnTo>
                    <a:lnTo>
                      <a:pt x="793" y="279"/>
                    </a:lnTo>
                    <a:lnTo>
                      <a:pt x="783" y="276"/>
                    </a:lnTo>
                    <a:lnTo>
                      <a:pt x="772" y="276"/>
                    </a:lnTo>
                    <a:lnTo>
                      <a:pt x="759" y="276"/>
                    </a:lnTo>
                    <a:lnTo>
                      <a:pt x="744" y="279"/>
                    </a:lnTo>
                    <a:lnTo>
                      <a:pt x="728" y="286"/>
                    </a:lnTo>
                    <a:lnTo>
                      <a:pt x="712" y="297"/>
                    </a:lnTo>
                    <a:lnTo>
                      <a:pt x="694" y="307"/>
                    </a:lnTo>
                    <a:lnTo>
                      <a:pt x="676" y="323"/>
                    </a:lnTo>
                    <a:lnTo>
                      <a:pt x="658" y="336"/>
                    </a:lnTo>
                    <a:lnTo>
                      <a:pt x="645" y="351"/>
                    </a:lnTo>
                    <a:lnTo>
                      <a:pt x="629" y="364"/>
                    </a:lnTo>
                    <a:lnTo>
                      <a:pt x="619" y="377"/>
                    </a:lnTo>
                    <a:lnTo>
                      <a:pt x="611" y="385"/>
                    </a:lnTo>
                    <a:lnTo>
                      <a:pt x="611" y="388"/>
                    </a:lnTo>
                    <a:lnTo>
                      <a:pt x="582" y="388"/>
                    </a:lnTo>
                    <a:lnTo>
                      <a:pt x="577" y="357"/>
                    </a:lnTo>
                    <a:lnTo>
                      <a:pt x="543" y="323"/>
                    </a:lnTo>
                    <a:lnTo>
                      <a:pt x="530" y="276"/>
                    </a:lnTo>
                    <a:lnTo>
                      <a:pt x="512" y="258"/>
                    </a:lnTo>
                    <a:lnTo>
                      <a:pt x="512" y="229"/>
                    </a:lnTo>
                    <a:lnTo>
                      <a:pt x="395" y="258"/>
                    </a:lnTo>
                    <a:lnTo>
                      <a:pt x="390" y="258"/>
                    </a:lnTo>
                    <a:lnTo>
                      <a:pt x="385" y="258"/>
                    </a:lnTo>
                    <a:lnTo>
                      <a:pt x="374" y="255"/>
                    </a:lnTo>
                    <a:lnTo>
                      <a:pt x="361" y="255"/>
                    </a:lnTo>
                    <a:lnTo>
                      <a:pt x="346" y="253"/>
                    </a:lnTo>
                    <a:lnTo>
                      <a:pt x="328" y="250"/>
                    </a:lnTo>
                    <a:lnTo>
                      <a:pt x="307" y="250"/>
                    </a:lnTo>
                    <a:lnTo>
                      <a:pt x="289" y="250"/>
                    </a:lnTo>
                    <a:lnTo>
                      <a:pt x="276" y="247"/>
                    </a:lnTo>
                    <a:lnTo>
                      <a:pt x="263" y="245"/>
                    </a:lnTo>
                    <a:lnTo>
                      <a:pt x="252" y="242"/>
                    </a:lnTo>
                    <a:lnTo>
                      <a:pt x="239" y="242"/>
                    </a:lnTo>
                    <a:lnTo>
                      <a:pt x="226" y="242"/>
                    </a:lnTo>
                    <a:lnTo>
                      <a:pt x="216" y="242"/>
                    </a:lnTo>
                    <a:lnTo>
                      <a:pt x="205" y="240"/>
                    </a:lnTo>
                    <a:lnTo>
                      <a:pt x="192" y="240"/>
                    </a:lnTo>
                    <a:lnTo>
                      <a:pt x="182" y="237"/>
                    </a:lnTo>
                    <a:lnTo>
                      <a:pt x="169" y="237"/>
                    </a:lnTo>
                    <a:lnTo>
                      <a:pt x="159" y="234"/>
                    </a:lnTo>
                    <a:lnTo>
                      <a:pt x="148" y="234"/>
                    </a:lnTo>
                    <a:lnTo>
                      <a:pt x="128" y="229"/>
                    </a:lnTo>
                    <a:lnTo>
                      <a:pt x="109" y="229"/>
                    </a:lnTo>
                    <a:lnTo>
                      <a:pt x="91" y="221"/>
                    </a:lnTo>
                    <a:lnTo>
                      <a:pt x="76" y="219"/>
                    </a:lnTo>
                    <a:lnTo>
                      <a:pt x="63" y="214"/>
                    </a:lnTo>
                    <a:lnTo>
                      <a:pt x="50" y="211"/>
                    </a:lnTo>
                    <a:lnTo>
                      <a:pt x="34" y="201"/>
                    </a:lnTo>
                    <a:lnTo>
                      <a:pt x="21" y="193"/>
                    </a:lnTo>
                    <a:lnTo>
                      <a:pt x="11" y="182"/>
                    </a:lnTo>
                    <a:lnTo>
                      <a:pt x="11" y="180"/>
                    </a:lnTo>
                    <a:lnTo>
                      <a:pt x="5" y="175"/>
                    </a:lnTo>
                    <a:lnTo>
                      <a:pt x="5" y="172"/>
                    </a:lnTo>
                    <a:lnTo>
                      <a:pt x="0" y="162"/>
                    </a:lnTo>
                    <a:lnTo>
                      <a:pt x="0" y="151"/>
                    </a:lnTo>
                    <a:lnTo>
                      <a:pt x="0" y="138"/>
                    </a:lnTo>
                    <a:lnTo>
                      <a:pt x="5" y="125"/>
                    </a:lnTo>
                    <a:lnTo>
                      <a:pt x="11" y="117"/>
                    </a:lnTo>
                    <a:lnTo>
                      <a:pt x="18" y="110"/>
                    </a:lnTo>
                    <a:lnTo>
                      <a:pt x="26" y="102"/>
                    </a:lnTo>
                    <a:lnTo>
                      <a:pt x="39" y="97"/>
                    </a:lnTo>
                    <a:lnTo>
                      <a:pt x="50" y="86"/>
                    </a:lnTo>
                    <a:lnTo>
                      <a:pt x="68" y="78"/>
                    </a:lnTo>
                    <a:lnTo>
                      <a:pt x="78" y="71"/>
                    </a:lnTo>
                    <a:lnTo>
                      <a:pt x="91" y="68"/>
                    </a:lnTo>
                    <a:lnTo>
                      <a:pt x="102" y="65"/>
                    </a:lnTo>
                    <a:lnTo>
                      <a:pt x="117" y="60"/>
                    </a:lnTo>
                    <a:lnTo>
                      <a:pt x="128" y="55"/>
                    </a:lnTo>
                    <a:lnTo>
                      <a:pt x="143" y="50"/>
                    </a:lnTo>
                    <a:lnTo>
                      <a:pt x="156" y="47"/>
                    </a:lnTo>
                    <a:lnTo>
                      <a:pt x="174" y="45"/>
                    </a:lnTo>
                    <a:lnTo>
                      <a:pt x="187" y="39"/>
                    </a:lnTo>
                    <a:lnTo>
                      <a:pt x="203" y="37"/>
                    </a:lnTo>
                    <a:lnTo>
                      <a:pt x="218" y="32"/>
                    </a:lnTo>
                    <a:lnTo>
                      <a:pt x="234" y="29"/>
                    </a:lnTo>
                    <a:lnTo>
                      <a:pt x="247" y="24"/>
                    </a:lnTo>
                    <a:lnTo>
                      <a:pt x="263" y="21"/>
                    </a:lnTo>
                    <a:lnTo>
                      <a:pt x="276" y="19"/>
                    </a:lnTo>
                    <a:lnTo>
                      <a:pt x="291" y="16"/>
                    </a:lnTo>
                    <a:lnTo>
                      <a:pt x="304" y="13"/>
                    </a:lnTo>
                    <a:lnTo>
                      <a:pt x="317" y="11"/>
                    </a:lnTo>
                    <a:lnTo>
                      <a:pt x="328" y="8"/>
                    </a:lnTo>
                    <a:lnTo>
                      <a:pt x="338" y="8"/>
                    </a:lnTo>
                    <a:lnTo>
                      <a:pt x="356" y="0"/>
                    </a:lnTo>
                    <a:lnTo>
                      <a:pt x="374" y="0"/>
                    </a:lnTo>
                    <a:lnTo>
                      <a:pt x="382" y="0"/>
                    </a:lnTo>
                    <a:lnTo>
                      <a:pt x="387" y="0"/>
                    </a:lnTo>
                    <a:lnTo>
                      <a:pt x="497" y="8"/>
                    </a:lnTo>
                    <a:lnTo>
                      <a:pt x="497" y="8"/>
                    </a:lnTo>
                    <a:close/>
                  </a:path>
                </a:pathLst>
              </a:custGeom>
              <a:solidFill>
                <a:srgbClr val="2E332E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6" name="Freeform 128"/>
              <p:cNvSpPr>
                <a:spLocks/>
              </p:cNvSpPr>
              <p:nvPr/>
            </p:nvSpPr>
            <p:spPr bwMode="auto">
              <a:xfrm>
                <a:off x="1570" y="3015"/>
                <a:ext cx="208" cy="151"/>
              </a:xfrm>
              <a:custGeom>
                <a:avLst/>
                <a:gdLst/>
                <a:ahLst/>
                <a:cxnLst>
                  <a:cxn ang="0">
                    <a:pos x="156" y="8"/>
                  </a:cxn>
                  <a:cxn ang="0">
                    <a:pos x="153" y="6"/>
                  </a:cxn>
                  <a:cxn ang="0">
                    <a:pos x="146" y="6"/>
                  </a:cxn>
                  <a:cxn ang="0">
                    <a:pos x="135" y="3"/>
                  </a:cxn>
                  <a:cxn ang="0">
                    <a:pos x="120" y="3"/>
                  </a:cxn>
                  <a:cxn ang="0">
                    <a:pos x="104" y="0"/>
                  </a:cxn>
                  <a:cxn ang="0">
                    <a:pos x="86" y="0"/>
                  </a:cxn>
                  <a:cxn ang="0">
                    <a:pos x="70" y="3"/>
                  </a:cxn>
                  <a:cxn ang="0">
                    <a:pos x="57" y="8"/>
                  </a:cxn>
                  <a:cxn ang="0">
                    <a:pos x="42" y="11"/>
                  </a:cxn>
                  <a:cxn ang="0">
                    <a:pos x="29" y="21"/>
                  </a:cxn>
                  <a:cxn ang="0">
                    <a:pos x="18" y="32"/>
                  </a:cxn>
                  <a:cxn ang="0">
                    <a:pos x="13" y="42"/>
                  </a:cxn>
                  <a:cxn ang="0">
                    <a:pos x="0" y="60"/>
                  </a:cxn>
                  <a:cxn ang="0">
                    <a:pos x="0" y="68"/>
                  </a:cxn>
                  <a:cxn ang="0">
                    <a:pos x="57" y="68"/>
                  </a:cxn>
                  <a:cxn ang="0">
                    <a:pos x="16" y="99"/>
                  </a:cxn>
                  <a:cxn ang="0">
                    <a:pos x="3" y="151"/>
                  </a:cxn>
                  <a:cxn ang="0">
                    <a:pos x="5" y="149"/>
                  </a:cxn>
                  <a:cxn ang="0">
                    <a:pos x="13" y="141"/>
                  </a:cxn>
                  <a:cxn ang="0">
                    <a:pos x="18" y="133"/>
                  </a:cxn>
                  <a:cxn ang="0">
                    <a:pos x="26" y="128"/>
                  </a:cxn>
                  <a:cxn ang="0">
                    <a:pos x="34" y="125"/>
                  </a:cxn>
                  <a:cxn ang="0">
                    <a:pos x="49" y="123"/>
                  </a:cxn>
                  <a:cxn ang="0">
                    <a:pos x="60" y="117"/>
                  </a:cxn>
                  <a:cxn ang="0">
                    <a:pos x="73" y="117"/>
                  </a:cxn>
                  <a:cxn ang="0">
                    <a:pos x="86" y="117"/>
                  </a:cxn>
                  <a:cxn ang="0">
                    <a:pos x="99" y="120"/>
                  </a:cxn>
                  <a:cxn ang="0">
                    <a:pos x="109" y="120"/>
                  </a:cxn>
                  <a:cxn ang="0">
                    <a:pos x="120" y="120"/>
                  </a:cxn>
                  <a:cxn ang="0">
                    <a:pos x="125" y="120"/>
                  </a:cxn>
                  <a:cxn ang="0">
                    <a:pos x="127" y="123"/>
                  </a:cxn>
                  <a:cxn ang="0">
                    <a:pos x="164" y="123"/>
                  </a:cxn>
                  <a:cxn ang="0">
                    <a:pos x="169" y="120"/>
                  </a:cxn>
                  <a:cxn ang="0">
                    <a:pos x="182" y="110"/>
                  </a:cxn>
                  <a:cxn ang="0">
                    <a:pos x="198" y="97"/>
                  </a:cxn>
                  <a:cxn ang="0">
                    <a:pos x="208" y="84"/>
                  </a:cxn>
                  <a:cxn ang="0">
                    <a:pos x="205" y="71"/>
                  </a:cxn>
                  <a:cxn ang="0">
                    <a:pos x="198" y="63"/>
                  </a:cxn>
                  <a:cxn ang="0">
                    <a:pos x="190" y="55"/>
                  </a:cxn>
                  <a:cxn ang="0">
                    <a:pos x="187" y="55"/>
                  </a:cxn>
                  <a:cxn ang="0">
                    <a:pos x="187" y="26"/>
                  </a:cxn>
                  <a:cxn ang="0">
                    <a:pos x="156" y="8"/>
                  </a:cxn>
                  <a:cxn ang="0">
                    <a:pos x="156" y="8"/>
                  </a:cxn>
                </a:cxnLst>
                <a:rect l="0" t="0" r="r" b="b"/>
                <a:pathLst>
                  <a:path w="208" h="151">
                    <a:moveTo>
                      <a:pt x="156" y="8"/>
                    </a:moveTo>
                    <a:lnTo>
                      <a:pt x="153" y="6"/>
                    </a:lnTo>
                    <a:lnTo>
                      <a:pt x="146" y="6"/>
                    </a:lnTo>
                    <a:lnTo>
                      <a:pt x="135" y="3"/>
                    </a:lnTo>
                    <a:lnTo>
                      <a:pt x="120" y="3"/>
                    </a:lnTo>
                    <a:lnTo>
                      <a:pt x="104" y="0"/>
                    </a:lnTo>
                    <a:lnTo>
                      <a:pt x="86" y="0"/>
                    </a:lnTo>
                    <a:lnTo>
                      <a:pt x="70" y="3"/>
                    </a:lnTo>
                    <a:lnTo>
                      <a:pt x="57" y="8"/>
                    </a:lnTo>
                    <a:lnTo>
                      <a:pt x="42" y="11"/>
                    </a:lnTo>
                    <a:lnTo>
                      <a:pt x="29" y="21"/>
                    </a:lnTo>
                    <a:lnTo>
                      <a:pt x="18" y="32"/>
                    </a:lnTo>
                    <a:lnTo>
                      <a:pt x="13" y="42"/>
                    </a:lnTo>
                    <a:lnTo>
                      <a:pt x="0" y="60"/>
                    </a:lnTo>
                    <a:lnTo>
                      <a:pt x="0" y="68"/>
                    </a:lnTo>
                    <a:lnTo>
                      <a:pt x="57" y="68"/>
                    </a:lnTo>
                    <a:lnTo>
                      <a:pt x="16" y="99"/>
                    </a:lnTo>
                    <a:lnTo>
                      <a:pt x="3" y="151"/>
                    </a:lnTo>
                    <a:lnTo>
                      <a:pt x="5" y="149"/>
                    </a:lnTo>
                    <a:lnTo>
                      <a:pt x="13" y="141"/>
                    </a:lnTo>
                    <a:lnTo>
                      <a:pt x="18" y="133"/>
                    </a:lnTo>
                    <a:lnTo>
                      <a:pt x="26" y="128"/>
                    </a:lnTo>
                    <a:lnTo>
                      <a:pt x="34" y="125"/>
                    </a:lnTo>
                    <a:lnTo>
                      <a:pt x="49" y="123"/>
                    </a:lnTo>
                    <a:lnTo>
                      <a:pt x="60" y="117"/>
                    </a:lnTo>
                    <a:lnTo>
                      <a:pt x="73" y="117"/>
                    </a:lnTo>
                    <a:lnTo>
                      <a:pt x="86" y="117"/>
                    </a:lnTo>
                    <a:lnTo>
                      <a:pt x="99" y="120"/>
                    </a:lnTo>
                    <a:lnTo>
                      <a:pt x="109" y="120"/>
                    </a:lnTo>
                    <a:lnTo>
                      <a:pt x="120" y="120"/>
                    </a:lnTo>
                    <a:lnTo>
                      <a:pt x="125" y="120"/>
                    </a:lnTo>
                    <a:lnTo>
                      <a:pt x="127" y="123"/>
                    </a:lnTo>
                    <a:lnTo>
                      <a:pt x="164" y="123"/>
                    </a:lnTo>
                    <a:lnTo>
                      <a:pt x="169" y="120"/>
                    </a:lnTo>
                    <a:lnTo>
                      <a:pt x="182" y="110"/>
                    </a:lnTo>
                    <a:lnTo>
                      <a:pt x="198" y="97"/>
                    </a:lnTo>
                    <a:lnTo>
                      <a:pt x="208" y="84"/>
                    </a:lnTo>
                    <a:lnTo>
                      <a:pt x="205" y="71"/>
                    </a:lnTo>
                    <a:lnTo>
                      <a:pt x="198" y="63"/>
                    </a:lnTo>
                    <a:lnTo>
                      <a:pt x="190" y="55"/>
                    </a:lnTo>
                    <a:lnTo>
                      <a:pt x="187" y="55"/>
                    </a:lnTo>
                    <a:lnTo>
                      <a:pt x="187" y="26"/>
                    </a:lnTo>
                    <a:lnTo>
                      <a:pt x="156" y="8"/>
                    </a:lnTo>
                    <a:lnTo>
                      <a:pt x="156" y="8"/>
                    </a:lnTo>
                    <a:close/>
                  </a:path>
                </a:pathLst>
              </a:custGeom>
              <a:solidFill>
                <a:srgbClr val="525C52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7" name="Freeform 129"/>
              <p:cNvSpPr>
                <a:spLocks/>
              </p:cNvSpPr>
              <p:nvPr/>
            </p:nvSpPr>
            <p:spPr bwMode="auto">
              <a:xfrm>
                <a:off x="746" y="2623"/>
                <a:ext cx="1669" cy="322"/>
              </a:xfrm>
              <a:custGeom>
                <a:avLst/>
                <a:gdLst/>
                <a:ahLst/>
                <a:cxnLst>
                  <a:cxn ang="0">
                    <a:pos x="250" y="0"/>
                  </a:cxn>
                  <a:cxn ang="0">
                    <a:pos x="879" y="0"/>
                  </a:cxn>
                  <a:cxn ang="0">
                    <a:pos x="1669" y="88"/>
                  </a:cxn>
                  <a:cxn ang="0">
                    <a:pos x="655" y="265"/>
                  </a:cxn>
                  <a:cxn ang="0">
                    <a:pos x="0" y="322"/>
                  </a:cxn>
                  <a:cxn ang="0">
                    <a:pos x="250" y="0"/>
                  </a:cxn>
                  <a:cxn ang="0">
                    <a:pos x="250" y="0"/>
                  </a:cxn>
                </a:cxnLst>
                <a:rect l="0" t="0" r="r" b="b"/>
                <a:pathLst>
                  <a:path w="1669" h="322">
                    <a:moveTo>
                      <a:pt x="250" y="0"/>
                    </a:moveTo>
                    <a:lnTo>
                      <a:pt x="879" y="0"/>
                    </a:lnTo>
                    <a:lnTo>
                      <a:pt x="1669" y="88"/>
                    </a:lnTo>
                    <a:lnTo>
                      <a:pt x="655" y="265"/>
                    </a:lnTo>
                    <a:lnTo>
                      <a:pt x="0" y="322"/>
                    </a:lnTo>
                    <a:lnTo>
                      <a:pt x="250" y="0"/>
                    </a:lnTo>
                    <a:lnTo>
                      <a:pt x="250" y="0"/>
                    </a:lnTo>
                    <a:close/>
                  </a:path>
                </a:pathLst>
              </a:custGeom>
              <a:solidFill>
                <a:srgbClr val="E6B380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8" name="Freeform 130"/>
              <p:cNvSpPr>
                <a:spLocks/>
              </p:cNvSpPr>
              <p:nvPr/>
            </p:nvSpPr>
            <p:spPr bwMode="auto">
              <a:xfrm>
                <a:off x="733" y="2711"/>
                <a:ext cx="1682" cy="320"/>
              </a:xfrm>
              <a:custGeom>
                <a:avLst/>
                <a:gdLst/>
                <a:ahLst/>
                <a:cxnLst>
                  <a:cxn ang="0">
                    <a:pos x="694" y="24"/>
                  </a:cxn>
                  <a:cxn ang="0">
                    <a:pos x="710" y="24"/>
                  </a:cxn>
                  <a:cxn ang="0">
                    <a:pos x="730" y="24"/>
                  </a:cxn>
                  <a:cxn ang="0">
                    <a:pos x="751" y="24"/>
                  </a:cxn>
                  <a:cxn ang="0">
                    <a:pos x="780" y="26"/>
                  </a:cxn>
                  <a:cxn ang="0">
                    <a:pos x="808" y="29"/>
                  </a:cxn>
                  <a:cxn ang="0">
                    <a:pos x="842" y="29"/>
                  </a:cxn>
                  <a:cxn ang="0">
                    <a:pos x="873" y="31"/>
                  </a:cxn>
                  <a:cxn ang="0">
                    <a:pos x="907" y="34"/>
                  </a:cxn>
                  <a:cxn ang="0">
                    <a:pos x="941" y="37"/>
                  </a:cxn>
                  <a:cxn ang="0">
                    <a:pos x="972" y="37"/>
                  </a:cxn>
                  <a:cxn ang="0">
                    <a:pos x="998" y="39"/>
                  </a:cxn>
                  <a:cxn ang="0">
                    <a:pos x="1019" y="39"/>
                  </a:cxn>
                  <a:cxn ang="0">
                    <a:pos x="1042" y="42"/>
                  </a:cxn>
                  <a:cxn ang="0">
                    <a:pos x="1042" y="44"/>
                  </a:cxn>
                  <a:cxn ang="0">
                    <a:pos x="1027" y="47"/>
                  </a:cxn>
                  <a:cxn ang="0">
                    <a:pos x="996" y="55"/>
                  </a:cxn>
                  <a:cxn ang="0">
                    <a:pos x="972" y="57"/>
                  </a:cxn>
                  <a:cxn ang="0">
                    <a:pos x="938" y="65"/>
                  </a:cxn>
                  <a:cxn ang="0">
                    <a:pos x="902" y="70"/>
                  </a:cxn>
                  <a:cxn ang="0">
                    <a:pos x="868" y="73"/>
                  </a:cxn>
                  <a:cxn ang="0">
                    <a:pos x="845" y="73"/>
                  </a:cxn>
                  <a:cxn ang="0">
                    <a:pos x="816" y="76"/>
                  </a:cxn>
                  <a:cxn ang="0">
                    <a:pos x="790" y="78"/>
                  </a:cxn>
                  <a:cxn ang="0">
                    <a:pos x="762" y="81"/>
                  </a:cxn>
                  <a:cxn ang="0">
                    <a:pos x="730" y="81"/>
                  </a:cxn>
                  <a:cxn ang="0">
                    <a:pos x="702" y="81"/>
                  </a:cxn>
                  <a:cxn ang="0">
                    <a:pos x="673" y="83"/>
                  </a:cxn>
                  <a:cxn ang="0">
                    <a:pos x="642" y="86"/>
                  </a:cxn>
                  <a:cxn ang="0">
                    <a:pos x="611" y="86"/>
                  </a:cxn>
                  <a:cxn ang="0">
                    <a:pos x="580" y="89"/>
                  </a:cxn>
                  <a:cxn ang="0">
                    <a:pos x="548" y="91"/>
                  </a:cxn>
                  <a:cxn ang="0">
                    <a:pos x="517" y="94"/>
                  </a:cxn>
                  <a:cxn ang="0">
                    <a:pos x="489" y="94"/>
                  </a:cxn>
                  <a:cxn ang="0">
                    <a:pos x="460" y="99"/>
                  </a:cxn>
                  <a:cxn ang="0">
                    <a:pos x="431" y="102"/>
                  </a:cxn>
                  <a:cxn ang="0">
                    <a:pos x="403" y="107"/>
                  </a:cxn>
                  <a:cxn ang="0">
                    <a:pos x="379" y="109"/>
                  </a:cxn>
                  <a:cxn ang="0">
                    <a:pos x="353" y="115"/>
                  </a:cxn>
                  <a:cxn ang="0">
                    <a:pos x="333" y="117"/>
                  </a:cxn>
                  <a:cxn ang="0">
                    <a:pos x="309" y="122"/>
                  </a:cxn>
                  <a:cxn ang="0">
                    <a:pos x="289" y="128"/>
                  </a:cxn>
                  <a:cxn ang="0">
                    <a:pos x="263" y="138"/>
                  </a:cxn>
                  <a:cxn ang="0">
                    <a:pos x="231" y="146"/>
                  </a:cxn>
                  <a:cxn ang="0">
                    <a:pos x="211" y="154"/>
                  </a:cxn>
                  <a:cxn ang="0">
                    <a:pos x="190" y="161"/>
                  </a:cxn>
                  <a:cxn ang="0">
                    <a:pos x="161" y="206"/>
                  </a:cxn>
                  <a:cxn ang="0">
                    <a:pos x="1669" y="68"/>
                  </a:cxn>
                  <a:cxn ang="0">
                    <a:pos x="0" y="73"/>
                  </a:cxn>
                  <a:cxn ang="0">
                    <a:pos x="691" y="24"/>
                  </a:cxn>
                </a:cxnLst>
                <a:rect l="0" t="0" r="r" b="b"/>
                <a:pathLst>
                  <a:path w="1682" h="320">
                    <a:moveTo>
                      <a:pt x="691" y="24"/>
                    </a:moveTo>
                    <a:lnTo>
                      <a:pt x="694" y="24"/>
                    </a:lnTo>
                    <a:lnTo>
                      <a:pt x="704" y="24"/>
                    </a:lnTo>
                    <a:lnTo>
                      <a:pt x="710" y="24"/>
                    </a:lnTo>
                    <a:lnTo>
                      <a:pt x="720" y="24"/>
                    </a:lnTo>
                    <a:lnTo>
                      <a:pt x="730" y="24"/>
                    </a:lnTo>
                    <a:lnTo>
                      <a:pt x="741" y="24"/>
                    </a:lnTo>
                    <a:lnTo>
                      <a:pt x="751" y="24"/>
                    </a:lnTo>
                    <a:lnTo>
                      <a:pt x="767" y="24"/>
                    </a:lnTo>
                    <a:lnTo>
                      <a:pt x="780" y="26"/>
                    </a:lnTo>
                    <a:lnTo>
                      <a:pt x="793" y="29"/>
                    </a:lnTo>
                    <a:lnTo>
                      <a:pt x="808" y="29"/>
                    </a:lnTo>
                    <a:lnTo>
                      <a:pt x="824" y="29"/>
                    </a:lnTo>
                    <a:lnTo>
                      <a:pt x="842" y="29"/>
                    </a:lnTo>
                    <a:lnTo>
                      <a:pt x="858" y="31"/>
                    </a:lnTo>
                    <a:lnTo>
                      <a:pt x="873" y="31"/>
                    </a:lnTo>
                    <a:lnTo>
                      <a:pt x="892" y="31"/>
                    </a:lnTo>
                    <a:lnTo>
                      <a:pt x="907" y="34"/>
                    </a:lnTo>
                    <a:lnTo>
                      <a:pt x="925" y="37"/>
                    </a:lnTo>
                    <a:lnTo>
                      <a:pt x="941" y="37"/>
                    </a:lnTo>
                    <a:lnTo>
                      <a:pt x="957" y="37"/>
                    </a:lnTo>
                    <a:lnTo>
                      <a:pt x="972" y="37"/>
                    </a:lnTo>
                    <a:lnTo>
                      <a:pt x="985" y="39"/>
                    </a:lnTo>
                    <a:lnTo>
                      <a:pt x="998" y="39"/>
                    </a:lnTo>
                    <a:lnTo>
                      <a:pt x="1009" y="39"/>
                    </a:lnTo>
                    <a:lnTo>
                      <a:pt x="1019" y="39"/>
                    </a:lnTo>
                    <a:lnTo>
                      <a:pt x="1029" y="42"/>
                    </a:lnTo>
                    <a:lnTo>
                      <a:pt x="1042" y="42"/>
                    </a:lnTo>
                    <a:lnTo>
                      <a:pt x="1048" y="44"/>
                    </a:lnTo>
                    <a:lnTo>
                      <a:pt x="1042" y="44"/>
                    </a:lnTo>
                    <a:lnTo>
                      <a:pt x="1037" y="44"/>
                    </a:lnTo>
                    <a:lnTo>
                      <a:pt x="1027" y="47"/>
                    </a:lnTo>
                    <a:lnTo>
                      <a:pt x="1009" y="52"/>
                    </a:lnTo>
                    <a:lnTo>
                      <a:pt x="996" y="55"/>
                    </a:lnTo>
                    <a:lnTo>
                      <a:pt x="985" y="57"/>
                    </a:lnTo>
                    <a:lnTo>
                      <a:pt x="972" y="57"/>
                    </a:lnTo>
                    <a:lnTo>
                      <a:pt x="957" y="63"/>
                    </a:lnTo>
                    <a:lnTo>
                      <a:pt x="938" y="65"/>
                    </a:lnTo>
                    <a:lnTo>
                      <a:pt x="923" y="68"/>
                    </a:lnTo>
                    <a:lnTo>
                      <a:pt x="902" y="70"/>
                    </a:lnTo>
                    <a:lnTo>
                      <a:pt x="881" y="73"/>
                    </a:lnTo>
                    <a:lnTo>
                      <a:pt x="868" y="73"/>
                    </a:lnTo>
                    <a:lnTo>
                      <a:pt x="858" y="73"/>
                    </a:lnTo>
                    <a:lnTo>
                      <a:pt x="845" y="73"/>
                    </a:lnTo>
                    <a:lnTo>
                      <a:pt x="832" y="76"/>
                    </a:lnTo>
                    <a:lnTo>
                      <a:pt x="816" y="76"/>
                    </a:lnTo>
                    <a:lnTo>
                      <a:pt x="803" y="78"/>
                    </a:lnTo>
                    <a:lnTo>
                      <a:pt x="790" y="78"/>
                    </a:lnTo>
                    <a:lnTo>
                      <a:pt x="777" y="81"/>
                    </a:lnTo>
                    <a:lnTo>
                      <a:pt x="762" y="81"/>
                    </a:lnTo>
                    <a:lnTo>
                      <a:pt x="746" y="81"/>
                    </a:lnTo>
                    <a:lnTo>
                      <a:pt x="730" y="81"/>
                    </a:lnTo>
                    <a:lnTo>
                      <a:pt x="717" y="81"/>
                    </a:lnTo>
                    <a:lnTo>
                      <a:pt x="702" y="81"/>
                    </a:lnTo>
                    <a:lnTo>
                      <a:pt x="686" y="83"/>
                    </a:lnTo>
                    <a:lnTo>
                      <a:pt x="673" y="83"/>
                    </a:lnTo>
                    <a:lnTo>
                      <a:pt x="660" y="86"/>
                    </a:lnTo>
                    <a:lnTo>
                      <a:pt x="642" y="86"/>
                    </a:lnTo>
                    <a:lnTo>
                      <a:pt x="626" y="86"/>
                    </a:lnTo>
                    <a:lnTo>
                      <a:pt x="611" y="86"/>
                    </a:lnTo>
                    <a:lnTo>
                      <a:pt x="595" y="89"/>
                    </a:lnTo>
                    <a:lnTo>
                      <a:pt x="580" y="89"/>
                    </a:lnTo>
                    <a:lnTo>
                      <a:pt x="564" y="89"/>
                    </a:lnTo>
                    <a:lnTo>
                      <a:pt x="548" y="91"/>
                    </a:lnTo>
                    <a:lnTo>
                      <a:pt x="535" y="94"/>
                    </a:lnTo>
                    <a:lnTo>
                      <a:pt x="517" y="94"/>
                    </a:lnTo>
                    <a:lnTo>
                      <a:pt x="502" y="94"/>
                    </a:lnTo>
                    <a:lnTo>
                      <a:pt x="489" y="94"/>
                    </a:lnTo>
                    <a:lnTo>
                      <a:pt x="473" y="96"/>
                    </a:lnTo>
                    <a:lnTo>
                      <a:pt x="460" y="99"/>
                    </a:lnTo>
                    <a:lnTo>
                      <a:pt x="444" y="102"/>
                    </a:lnTo>
                    <a:lnTo>
                      <a:pt x="431" y="102"/>
                    </a:lnTo>
                    <a:lnTo>
                      <a:pt x="418" y="107"/>
                    </a:lnTo>
                    <a:lnTo>
                      <a:pt x="403" y="107"/>
                    </a:lnTo>
                    <a:lnTo>
                      <a:pt x="390" y="109"/>
                    </a:lnTo>
                    <a:lnTo>
                      <a:pt x="379" y="109"/>
                    </a:lnTo>
                    <a:lnTo>
                      <a:pt x="366" y="112"/>
                    </a:lnTo>
                    <a:lnTo>
                      <a:pt x="353" y="115"/>
                    </a:lnTo>
                    <a:lnTo>
                      <a:pt x="343" y="115"/>
                    </a:lnTo>
                    <a:lnTo>
                      <a:pt x="333" y="117"/>
                    </a:lnTo>
                    <a:lnTo>
                      <a:pt x="322" y="122"/>
                    </a:lnTo>
                    <a:lnTo>
                      <a:pt x="309" y="122"/>
                    </a:lnTo>
                    <a:lnTo>
                      <a:pt x="299" y="125"/>
                    </a:lnTo>
                    <a:lnTo>
                      <a:pt x="289" y="128"/>
                    </a:lnTo>
                    <a:lnTo>
                      <a:pt x="281" y="130"/>
                    </a:lnTo>
                    <a:lnTo>
                      <a:pt x="263" y="138"/>
                    </a:lnTo>
                    <a:lnTo>
                      <a:pt x="250" y="143"/>
                    </a:lnTo>
                    <a:lnTo>
                      <a:pt x="231" y="146"/>
                    </a:lnTo>
                    <a:lnTo>
                      <a:pt x="221" y="151"/>
                    </a:lnTo>
                    <a:lnTo>
                      <a:pt x="211" y="154"/>
                    </a:lnTo>
                    <a:lnTo>
                      <a:pt x="203" y="159"/>
                    </a:lnTo>
                    <a:lnTo>
                      <a:pt x="190" y="161"/>
                    </a:lnTo>
                    <a:lnTo>
                      <a:pt x="190" y="167"/>
                    </a:lnTo>
                    <a:lnTo>
                      <a:pt x="161" y="206"/>
                    </a:lnTo>
                    <a:lnTo>
                      <a:pt x="1682" y="0"/>
                    </a:lnTo>
                    <a:lnTo>
                      <a:pt x="1669" y="68"/>
                    </a:lnTo>
                    <a:lnTo>
                      <a:pt x="26" y="320"/>
                    </a:lnTo>
                    <a:lnTo>
                      <a:pt x="0" y="73"/>
                    </a:lnTo>
                    <a:lnTo>
                      <a:pt x="691" y="24"/>
                    </a:lnTo>
                    <a:lnTo>
                      <a:pt x="691" y="24"/>
                    </a:lnTo>
                    <a:close/>
                  </a:path>
                </a:pathLst>
              </a:custGeom>
              <a:solidFill>
                <a:srgbClr val="78693B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9" name="Freeform 131"/>
              <p:cNvSpPr>
                <a:spLocks/>
              </p:cNvSpPr>
              <p:nvPr/>
            </p:nvSpPr>
            <p:spPr bwMode="auto">
              <a:xfrm>
                <a:off x="1726" y="2589"/>
                <a:ext cx="247" cy="86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65" y="13"/>
                  </a:cxn>
                  <a:cxn ang="0">
                    <a:pos x="151" y="0"/>
                  </a:cxn>
                  <a:cxn ang="0">
                    <a:pos x="192" y="36"/>
                  </a:cxn>
                  <a:cxn ang="0">
                    <a:pos x="242" y="65"/>
                  </a:cxn>
                  <a:cxn ang="0">
                    <a:pos x="247" y="86"/>
                  </a:cxn>
                  <a:cxn ang="0">
                    <a:pos x="184" y="81"/>
                  </a:cxn>
                  <a:cxn ang="0">
                    <a:pos x="143" y="81"/>
                  </a:cxn>
                  <a:cxn ang="0">
                    <a:pos x="88" y="75"/>
                  </a:cxn>
                  <a:cxn ang="0">
                    <a:pos x="31" y="68"/>
                  </a:cxn>
                  <a:cxn ang="0">
                    <a:pos x="0" y="13"/>
                  </a:cxn>
                  <a:cxn ang="0">
                    <a:pos x="0" y="13"/>
                  </a:cxn>
                </a:cxnLst>
                <a:rect l="0" t="0" r="r" b="b"/>
                <a:pathLst>
                  <a:path w="247" h="86">
                    <a:moveTo>
                      <a:pt x="0" y="13"/>
                    </a:moveTo>
                    <a:lnTo>
                      <a:pt x="65" y="13"/>
                    </a:lnTo>
                    <a:lnTo>
                      <a:pt x="151" y="0"/>
                    </a:lnTo>
                    <a:lnTo>
                      <a:pt x="192" y="36"/>
                    </a:lnTo>
                    <a:lnTo>
                      <a:pt x="242" y="65"/>
                    </a:lnTo>
                    <a:lnTo>
                      <a:pt x="247" y="86"/>
                    </a:lnTo>
                    <a:lnTo>
                      <a:pt x="184" y="81"/>
                    </a:lnTo>
                    <a:lnTo>
                      <a:pt x="143" y="81"/>
                    </a:lnTo>
                    <a:lnTo>
                      <a:pt x="88" y="75"/>
                    </a:lnTo>
                    <a:lnTo>
                      <a:pt x="31" y="68"/>
                    </a:lnTo>
                    <a:lnTo>
                      <a:pt x="0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C7695C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0" name="Freeform 132"/>
              <p:cNvSpPr>
                <a:spLocks/>
              </p:cNvSpPr>
              <p:nvPr/>
            </p:nvSpPr>
            <p:spPr bwMode="auto">
              <a:xfrm>
                <a:off x="1305" y="2298"/>
                <a:ext cx="278" cy="351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161" y="91"/>
                  </a:cxn>
                  <a:cxn ang="0">
                    <a:pos x="179" y="156"/>
                  </a:cxn>
                  <a:cxn ang="0">
                    <a:pos x="278" y="262"/>
                  </a:cxn>
                  <a:cxn ang="0">
                    <a:pos x="244" y="351"/>
                  </a:cxn>
                  <a:cxn ang="0">
                    <a:pos x="91" y="351"/>
                  </a:cxn>
                  <a:cxn ang="0">
                    <a:pos x="28" y="330"/>
                  </a:cxn>
                  <a:cxn ang="0">
                    <a:pos x="28" y="327"/>
                  </a:cxn>
                  <a:cxn ang="0">
                    <a:pos x="34" y="320"/>
                  </a:cxn>
                  <a:cxn ang="0">
                    <a:pos x="41" y="307"/>
                  </a:cxn>
                  <a:cxn ang="0">
                    <a:pos x="52" y="291"/>
                  </a:cxn>
                  <a:cxn ang="0">
                    <a:pos x="52" y="278"/>
                  </a:cxn>
                  <a:cxn ang="0">
                    <a:pos x="57" y="270"/>
                  </a:cxn>
                  <a:cxn ang="0">
                    <a:pos x="60" y="257"/>
                  </a:cxn>
                  <a:cxn ang="0">
                    <a:pos x="65" y="247"/>
                  </a:cxn>
                  <a:cxn ang="0">
                    <a:pos x="65" y="234"/>
                  </a:cxn>
                  <a:cxn ang="0">
                    <a:pos x="67" y="221"/>
                  </a:cxn>
                  <a:cxn ang="0">
                    <a:pos x="67" y="210"/>
                  </a:cxn>
                  <a:cxn ang="0">
                    <a:pos x="67" y="200"/>
                  </a:cxn>
                  <a:cxn ang="0">
                    <a:pos x="65" y="184"/>
                  </a:cxn>
                  <a:cxn ang="0">
                    <a:pos x="62" y="171"/>
                  </a:cxn>
                  <a:cxn ang="0">
                    <a:pos x="57" y="156"/>
                  </a:cxn>
                  <a:cxn ang="0">
                    <a:pos x="52" y="143"/>
                  </a:cxn>
                  <a:cxn ang="0">
                    <a:pos x="47" y="130"/>
                  </a:cxn>
                  <a:cxn ang="0">
                    <a:pos x="41" y="119"/>
                  </a:cxn>
                  <a:cxn ang="0">
                    <a:pos x="36" y="106"/>
                  </a:cxn>
                  <a:cxn ang="0">
                    <a:pos x="31" y="99"/>
                  </a:cxn>
                  <a:cxn ang="0">
                    <a:pos x="23" y="86"/>
                  </a:cxn>
                  <a:cxn ang="0">
                    <a:pos x="18" y="78"/>
                  </a:cxn>
                  <a:cxn ang="0">
                    <a:pos x="13" y="70"/>
                  </a:cxn>
                  <a:cxn ang="0">
                    <a:pos x="10" y="65"/>
                  </a:cxn>
                  <a:cxn ang="0">
                    <a:pos x="2" y="54"/>
                  </a:cxn>
                  <a:cxn ang="0">
                    <a:pos x="0" y="52"/>
                  </a:cxn>
                  <a:cxn ang="0">
                    <a:pos x="80" y="0"/>
                  </a:cxn>
                  <a:cxn ang="0">
                    <a:pos x="80" y="0"/>
                  </a:cxn>
                </a:cxnLst>
                <a:rect l="0" t="0" r="r" b="b"/>
                <a:pathLst>
                  <a:path w="278" h="351">
                    <a:moveTo>
                      <a:pt x="80" y="0"/>
                    </a:moveTo>
                    <a:lnTo>
                      <a:pt x="161" y="91"/>
                    </a:lnTo>
                    <a:lnTo>
                      <a:pt x="179" y="156"/>
                    </a:lnTo>
                    <a:lnTo>
                      <a:pt x="278" y="262"/>
                    </a:lnTo>
                    <a:lnTo>
                      <a:pt x="244" y="351"/>
                    </a:lnTo>
                    <a:lnTo>
                      <a:pt x="91" y="351"/>
                    </a:lnTo>
                    <a:lnTo>
                      <a:pt x="28" y="330"/>
                    </a:lnTo>
                    <a:lnTo>
                      <a:pt x="28" y="327"/>
                    </a:lnTo>
                    <a:lnTo>
                      <a:pt x="34" y="320"/>
                    </a:lnTo>
                    <a:lnTo>
                      <a:pt x="41" y="307"/>
                    </a:lnTo>
                    <a:lnTo>
                      <a:pt x="52" y="291"/>
                    </a:lnTo>
                    <a:lnTo>
                      <a:pt x="52" y="278"/>
                    </a:lnTo>
                    <a:lnTo>
                      <a:pt x="57" y="270"/>
                    </a:lnTo>
                    <a:lnTo>
                      <a:pt x="60" y="257"/>
                    </a:lnTo>
                    <a:lnTo>
                      <a:pt x="65" y="247"/>
                    </a:lnTo>
                    <a:lnTo>
                      <a:pt x="65" y="234"/>
                    </a:lnTo>
                    <a:lnTo>
                      <a:pt x="67" y="221"/>
                    </a:lnTo>
                    <a:lnTo>
                      <a:pt x="67" y="210"/>
                    </a:lnTo>
                    <a:lnTo>
                      <a:pt x="67" y="200"/>
                    </a:lnTo>
                    <a:lnTo>
                      <a:pt x="65" y="184"/>
                    </a:lnTo>
                    <a:lnTo>
                      <a:pt x="62" y="171"/>
                    </a:lnTo>
                    <a:lnTo>
                      <a:pt x="57" y="156"/>
                    </a:lnTo>
                    <a:lnTo>
                      <a:pt x="52" y="143"/>
                    </a:lnTo>
                    <a:lnTo>
                      <a:pt x="47" y="130"/>
                    </a:lnTo>
                    <a:lnTo>
                      <a:pt x="41" y="119"/>
                    </a:lnTo>
                    <a:lnTo>
                      <a:pt x="36" y="106"/>
                    </a:lnTo>
                    <a:lnTo>
                      <a:pt x="31" y="99"/>
                    </a:lnTo>
                    <a:lnTo>
                      <a:pt x="23" y="86"/>
                    </a:lnTo>
                    <a:lnTo>
                      <a:pt x="18" y="78"/>
                    </a:lnTo>
                    <a:lnTo>
                      <a:pt x="13" y="70"/>
                    </a:lnTo>
                    <a:lnTo>
                      <a:pt x="10" y="65"/>
                    </a:lnTo>
                    <a:lnTo>
                      <a:pt x="2" y="54"/>
                    </a:lnTo>
                    <a:lnTo>
                      <a:pt x="0" y="52"/>
                    </a:lnTo>
                    <a:lnTo>
                      <a:pt x="80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7A94A8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1" name="Freeform 133"/>
              <p:cNvSpPr>
                <a:spLocks/>
              </p:cNvSpPr>
              <p:nvPr/>
            </p:nvSpPr>
            <p:spPr bwMode="auto">
              <a:xfrm>
                <a:off x="1398" y="2290"/>
                <a:ext cx="193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24" y="23"/>
                  </a:cxn>
                  <a:cxn ang="0">
                    <a:pos x="37" y="36"/>
                  </a:cxn>
                  <a:cxn ang="0">
                    <a:pos x="47" y="49"/>
                  </a:cxn>
                  <a:cxn ang="0">
                    <a:pos x="58" y="62"/>
                  </a:cxn>
                  <a:cxn ang="0">
                    <a:pos x="73" y="78"/>
                  </a:cxn>
                  <a:cxn ang="0">
                    <a:pos x="78" y="91"/>
                  </a:cxn>
                  <a:cxn ang="0">
                    <a:pos x="86" y="104"/>
                  </a:cxn>
                  <a:cxn ang="0">
                    <a:pos x="91" y="114"/>
                  </a:cxn>
                  <a:cxn ang="0">
                    <a:pos x="97" y="130"/>
                  </a:cxn>
                  <a:cxn ang="0">
                    <a:pos x="99" y="138"/>
                  </a:cxn>
                  <a:cxn ang="0">
                    <a:pos x="104" y="151"/>
                  </a:cxn>
                  <a:cxn ang="0">
                    <a:pos x="107" y="159"/>
                  </a:cxn>
                  <a:cxn ang="0">
                    <a:pos x="115" y="169"/>
                  </a:cxn>
                  <a:cxn ang="0">
                    <a:pos x="128" y="185"/>
                  </a:cxn>
                  <a:cxn ang="0">
                    <a:pos x="143" y="195"/>
                  </a:cxn>
                  <a:cxn ang="0">
                    <a:pos x="154" y="203"/>
                  </a:cxn>
                  <a:cxn ang="0">
                    <a:pos x="159" y="208"/>
                  </a:cxn>
                  <a:cxn ang="0">
                    <a:pos x="193" y="247"/>
                  </a:cxn>
                  <a:cxn ang="0">
                    <a:pos x="175" y="294"/>
                  </a:cxn>
                  <a:cxn ang="0">
                    <a:pos x="172" y="286"/>
                  </a:cxn>
                  <a:cxn ang="0">
                    <a:pos x="169" y="276"/>
                  </a:cxn>
                  <a:cxn ang="0">
                    <a:pos x="162" y="263"/>
                  </a:cxn>
                  <a:cxn ang="0">
                    <a:pos x="154" y="255"/>
                  </a:cxn>
                  <a:cxn ang="0">
                    <a:pos x="141" y="257"/>
                  </a:cxn>
                  <a:cxn ang="0">
                    <a:pos x="128" y="265"/>
                  </a:cxn>
                  <a:cxn ang="0">
                    <a:pos x="115" y="270"/>
                  </a:cxn>
                  <a:cxn ang="0">
                    <a:pos x="107" y="273"/>
                  </a:cxn>
                  <a:cxn ang="0">
                    <a:pos x="107" y="257"/>
                  </a:cxn>
                  <a:cxn ang="0">
                    <a:pos x="110" y="242"/>
                  </a:cxn>
                  <a:cxn ang="0">
                    <a:pos x="110" y="229"/>
                  </a:cxn>
                  <a:cxn ang="0">
                    <a:pos x="112" y="221"/>
                  </a:cxn>
                  <a:cxn ang="0">
                    <a:pos x="110" y="211"/>
                  </a:cxn>
                  <a:cxn ang="0">
                    <a:pos x="107" y="208"/>
                  </a:cxn>
                  <a:cxn ang="0">
                    <a:pos x="97" y="200"/>
                  </a:cxn>
                  <a:cxn ang="0">
                    <a:pos x="89" y="198"/>
                  </a:cxn>
                  <a:cxn ang="0">
                    <a:pos x="78" y="195"/>
                  </a:cxn>
                  <a:cxn ang="0">
                    <a:pos x="68" y="198"/>
                  </a:cxn>
                  <a:cxn ang="0">
                    <a:pos x="50" y="200"/>
                  </a:cxn>
                  <a:cxn ang="0">
                    <a:pos x="45" y="200"/>
                  </a:cxn>
                  <a:cxn ang="0">
                    <a:pos x="45" y="192"/>
                  </a:cxn>
                  <a:cxn ang="0">
                    <a:pos x="50" y="179"/>
                  </a:cxn>
                  <a:cxn ang="0">
                    <a:pos x="52" y="164"/>
                  </a:cxn>
                  <a:cxn ang="0">
                    <a:pos x="55" y="153"/>
                  </a:cxn>
                  <a:cxn ang="0">
                    <a:pos x="55" y="140"/>
                  </a:cxn>
                  <a:cxn ang="0">
                    <a:pos x="58" y="127"/>
                  </a:cxn>
                  <a:cxn ang="0">
                    <a:pos x="50" y="109"/>
                  </a:cxn>
                  <a:cxn ang="0">
                    <a:pos x="45" y="94"/>
                  </a:cxn>
                  <a:cxn ang="0">
                    <a:pos x="39" y="81"/>
                  </a:cxn>
                  <a:cxn ang="0">
                    <a:pos x="34" y="70"/>
                  </a:cxn>
                  <a:cxn ang="0">
                    <a:pos x="26" y="57"/>
                  </a:cxn>
                  <a:cxn ang="0">
                    <a:pos x="21" y="49"/>
                  </a:cxn>
                  <a:cxn ang="0">
                    <a:pos x="16" y="4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93" h="294">
                    <a:moveTo>
                      <a:pt x="0" y="0"/>
                    </a:moveTo>
                    <a:lnTo>
                      <a:pt x="6" y="8"/>
                    </a:lnTo>
                    <a:lnTo>
                      <a:pt x="24" y="23"/>
                    </a:lnTo>
                    <a:lnTo>
                      <a:pt x="37" y="36"/>
                    </a:lnTo>
                    <a:lnTo>
                      <a:pt x="47" y="49"/>
                    </a:lnTo>
                    <a:lnTo>
                      <a:pt x="58" y="62"/>
                    </a:lnTo>
                    <a:lnTo>
                      <a:pt x="73" y="78"/>
                    </a:lnTo>
                    <a:lnTo>
                      <a:pt x="78" y="91"/>
                    </a:lnTo>
                    <a:lnTo>
                      <a:pt x="86" y="104"/>
                    </a:lnTo>
                    <a:lnTo>
                      <a:pt x="91" y="114"/>
                    </a:lnTo>
                    <a:lnTo>
                      <a:pt x="97" y="130"/>
                    </a:lnTo>
                    <a:lnTo>
                      <a:pt x="99" y="138"/>
                    </a:lnTo>
                    <a:lnTo>
                      <a:pt x="104" y="151"/>
                    </a:lnTo>
                    <a:lnTo>
                      <a:pt x="107" y="159"/>
                    </a:lnTo>
                    <a:lnTo>
                      <a:pt x="115" y="169"/>
                    </a:lnTo>
                    <a:lnTo>
                      <a:pt x="128" y="185"/>
                    </a:lnTo>
                    <a:lnTo>
                      <a:pt x="143" y="195"/>
                    </a:lnTo>
                    <a:lnTo>
                      <a:pt x="154" y="203"/>
                    </a:lnTo>
                    <a:lnTo>
                      <a:pt x="159" y="208"/>
                    </a:lnTo>
                    <a:lnTo>
                      <a:pt x="193" y="247"/>
                    </a:lnTo>
                    <a:lnTo>
                      <a:pt x="175" y="294"/>
                    </a:lnTo>
                    <a:lnTo>
                      <a:pt x="172" y="286"/>
                    </a:lnTo>
                    <a:lnTo>
                      <a:pt x="169" y="276"/>
                    </a:lnTo>
                    <a:lnTo>
                      <a:pt x="162" y="263"/>
                    </a:lnTo>
                    <a:lnTo>
                      <a:pt x="154" y="255"/>
                    </a:lnTo>
                    <a:lnTo>
                      <a:pt x="141" y="257"/>
                    </a:lnTo>
                    <a:lnTo>
                      <a:pt x="128" y="265"/>
                    </a:lnTo>
                    <a:lnTo>
                      <a:pt x="115" y="270"/>
                    </a:lnTo>
                    <a:lnTo>
                      <a:pt x="107" y="273"/>
                    </a:lnTo>
                    <a:lnTo>
                      <a:pt x="107" y="257"/>
                    </a:lnTo>
                    <a:lnTo>
                      <a:pt x="110" y="242"/>
                    </a:lnTo>
                    <a:lnTo>
                      <a:pt x="110" y="229"/>
                    </a:lnTo>
                    <a:lnTo>
                      <a:pt x="112" y="221"/>
                    </a:lnTo>
                    <a:lnTo>
                      <a:pt x="110" y="211"/>
                    </a:lnTo>
                    <a:lnTo>
                      <a:pt x="107" y="208"/>
                    </a:lnTo>
                    <a:lnTo>
                      <a:pt x="97" y="200"/>
                    </a:lnTo>
                    <a:lnTo>
                      <a:pt x="89" y="198"/>
                    </a:lnTo>
                    <a:lnTo>
                      <a:pt x="78" y="195"/>
                    </a:lnTo>
                    <a:lnTo>
                      <a:pt x="68" y="198"/>
                    </a:lnTo>
                    <a:lnTo>
                      <a:pt x="50" y="200"/>
                    </a:lnTo>
                    <a:lnTo>
                      <a:pt x="45" y="200"/>
                    </a:lnTo>
                    <a:lnTo>
                      <a:pt x="45" y="192"/>
                    </a:lnTo>
                    <a:lnTo>
                      <a:pt x="50" y="179"/>
                    </a:lnTo>
                    <a:lnTo>
                      <a:pt x="52" y="164"/>
                    </a:lnTo>
                    <a:lnTo>
                      <a:pt x="55" y="153"/>
                    </a:lnTo>
                    <a:lnTo>
                      <a:pt x="55" y="140"/>
                    </a:lnTo>
                    <a:lnTo>
                      <a:pt x="58" y="127"/>
                    </a:lnTo>
                    <a:lnTo>
                      <a:pt x="50" y="109"/>
                    </a:lnTo>
                    <a:lnTo>
                      <a:pt x="45" y="94"/>
                    </a:lnTo>
                    <a:lnTo>
                      <a:pt x="39" y="81"/>
                    </a:lnTo>
                    <a:lnTo>
                      <a:pt x="34" y="70"/>
                    </a:lnTo>
                    <a:lnTo>
                      <a:pt x="26" y="57"/>
                    </a:lnTo>
                    <a:lnTo>
                      <a:pt x="21" y="49"/>
                    </a:lnTo>
                    <a:lnTo>
                      <a:pt x="16" y="4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9D4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2" name="Freeform 134"/>
              <p:cNvSpPr>
                <a:spLocks/>
              </p:cNvSpPr>
              <p:nvPr/>
            </p:nvSpPr>
            <p:spPr bwMode="auto">
              <a:xfrm>
                <a:off x="910" y="2326"/>
                <a:ext cx="499" cy="315"/>
              </a:xfrm>
              <a:custGeom>
                <a:avLst/>
                <a:gdLst/>
                <a:ahLst/>
                <a:cxnLst>
                  <a:cxn ang="0">
                    <a:pos x="486" y="37"/>
                  </a:cxn>
                  <a:cxn ang="0">
                    <a:pos x="488" y="39"/>
                  </a:cxn>
                  <a:cxn ang="0">
                    <a:pos x="494" y="55"/>
                  </a:cxn>
                  <a:cxn ang="0">
                    <a:pos x="496" y="65"/>
                  </a:cxn>
                  <a:cxn ang="0">
                    <a:pos x="496" y="81"/>
                  </a:cxn>
                  <a:cxn ang="0">
                    <a:pos x="496" y="89"/>
                  </a:cxn>
                  <a:cxn ang="0">
                    <a:pos x="496" y="102"/>
                  </a:cxn>
                  <a:cxn ang="0">
                    <a:pos x="496" y="112"/>
                  </a:cxn>
                  <a:cxn ang="0">
                    <a:pos x="499" y="125"/>
                  </a:cxn>
                  <a:cxn ang="0">
                    <a:pos x="496" y="136"/>
                  </a:cxn>
                  <a:cxn ang="0">
                    <a:pos x="496" y="149"/>
                  </a:cxn>
                  <a:cxn ang="0">
                    <a:pos x="494" y="162"/>
                  </a:cxn>
                  <a:cxn ang="0">
                    <a:pos x="491" y="177"/>
                  </a:cxn>
                  <a:cxn ang="0">
                    <a:pos x="488" y="188"/>
                  </a:cxn>
                  <a:cxn ang="0">
                    <a:pos x="486" y="203"/>
                  </a:cxn>
                  <a:cxn ang="0">
                    <a:pos x="483" y="214"/>
                  </a:cxn>
                  <a:cxn ang="0">
                    <a:pos x="483" y="229"/>
                  </a:cxn>
                  <a:cxn ang="0">
                    <a:pos x="478" y="242"/>
                  </a:cxn>
                  <a:cxn ang="0">
                    <a:pos x="475" y="253"/>
                  </a:cxn>
                  <a:cxn ang="0">
                    <a:pos x="473" y="263"/>
                  </a:cxn>
                  <a:cxn ang="0">
                    <a:pos x="473" y="271"/>
                  </a:cxn>
                  <a:cxn ang="0">
                    <a:pos x="468" y="286"/>
                  </a:cxn>
                  <a:cxn ang="0">
                    <a:pos x="468" y="292"/>
                  </a:cxn>
                  <a:cxn ang="0">
                    <a:pos x="0" y="315"/>
                  </a:cxn>
                  <a:cxn ang="0">
                    <a:pos x="127" y="0"/>
                  </a:cxn>
                  <a:cxn ang="0">
                    <a:pos x="486" y="37"/>
                  </a:cxn>
                  <a:cxn ang="0">
                    <a:pos x="486" y="37"/>
                  </a:cxn>
                </a:cxnLst>
                <a:rect l="0" t="0" r="r" b="b"/>
                <a:pathLst>
                  <a:path w="499" h="315">
                    <a:moveTo>
                      <a:pt x="486" y="37"/>
                    </a:moveTo>
                    <a:lnTo>
                      <a:pt x="488" y="39"/>
                    </a:lnTo>
                    <a:lnTo>
                      <a:pt x="494" y="55"/>
                    </a:lnTo>
                    <a:lnTo>
                      <a:pt x="496" y="65"/>
                    </a:lnTo>
                    <a:lnTo>
                      <a:pt x="496" y="81"/>
                    </a:lnTo>
                    <a:lnTo>
                      <a:pt x="496" y="89"/>
                    </a:lnTo>
                    <a:lnTo>
                      <a:pt x="496" y="102"/>
                    </a:lnTo>
                    <a:lnTo>
                      <a:pt x="496" y="112"/>
                    </a:lnTo>
                    <a:lnTo>
                      <a:pt x="499" y="125"/>
                    </a:lnTo>
                    <a:lnTo>
                      <a:pt x="496" y="136"/>
                    </a:lnTo>
                    <a:lnTo>
                      <a:pt x="496" y="149"/>
                    </a:lnTo>
                    <a:lnTo>
                      <a:pt x="494" y="162"/>
                    </a:lnTo>
                    <a:lnTo>
                      <a:pt x="491" y="177"/>
                    </a:lnTo>
                    <a:lnTo>
                      <a:pt x="488" y="188"/>
                    </a:lnTo>
                    <a:lnTo>
                      <a:pt x="486" y="203"/>
                    </a:lnTo>
                    <a:lnTo>
                      <a:pt x="483" y="214"/>
                    </a:lnTo>
                    <a:lnTo>
                      <a:pt x="483" y="229"/>
                    </a:lnTo>
                    <a:lnTo>
                      <a:pt x="478" y="242"/>
                    </a:lnTo>
                    <a:lnTo>
                      <a:pt x="475" y="253"/>
                    </a:lnTo>
                    <a:lnTo>
                      <a:pt x="473" y="263"/>
                    </a:lnTo>
                    <a:lnTo>
                      <a:pt x="473" y="271"/>
                    </a:lnTo>
                    <a:lnTo>
                      <a:pt x="468" y="286"/>
                    </a:lnTo>
                    <a:lnTo>
                      <a:pt x="468" y="292"/>
                    </a:lnTo>
                    <a:lnTo>
                      <a:pt x="0" y="315"/>
                    </a:lnTo>
                    <a:lnTo>
                      <a:pt x="127" y="0"/>
                    </a:lnTo>
                    <a:lnTo>
                      <a:pt x="486" y="37"/>
                    </a:lnTo>
                    <a:lnTo>
                      <a:pt x="486" y="37"/>
                    </a:lnTo>
                    <a:close/>
                  </a:path>
                </a:pathLst>
              </a:custGeom>
              <a:solidFill>
                <a:srgbClr val="2E4F61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3" name="Freeform 135"/>
              <p:cNvSpPr>
                <a:spLocks/>
              </p:cNvSpPr>
              <p:nvPr/>
            </p:nvSpPr>
            <p:spPr bwMode="auto">
              <a:xfrm>
                <a:off x="837" y="2256"/>
                <a:ext cx="249" cy="414"/>
              </a:xfrm>
              <a:custGeom>
                <a:avLst/>
                <a:gdLst/>
                <a:ahLst/>
                <a:cxnLst>
                  <a:cxn ang="0">
                    <a:pos x="0" y="200"/>
                  </a:cxn>
                  <a:cxn ang="0">
                    <a:pos x="0" y="195"/>
                  </a:cxn>
                  <a:cxn ang="0">
                    <a:pos x="3" y="185"/>
                  </a:cxn>
                  <a:cxn ang="0">
                    <a:pos x="8" y="172"/>
                  </a:cxn>
                  <a:cxn ang="0">
                    <a:pos x="13" y="151"/>
                  </a:cxn>
                  <a:cxn ang="0">
                    <a:pos x="16" y="141"/>
                  </a:cxn>
                  <a:cxn ang="0">
                    <a:pos x="18" y="128"/>
                  </a:cxn>
                  <a:cxn ang="0">
                    <a:pos x="21" y="117"/>
                  </a:cxn>
                  <a:cxn ang="0">
                    <a:pos x="26" y="107"/>
                  </a:cxn>
                  <a:cxn ang="0">
                    <a:pos x="31" y="86"/>
                  </a:cxn>
                  <a:cxn ang="0">
                    <a:pos x="42" y="70"/>
                  </a:cxn>
                  <a:cxn ang="0">
                    <a:pos x="47" y="50"/>
                  </a:cxn>
                  <a:cxn ang="0">
                    <a:pos x="52" y="37"/>
                  </a:cxn>
                  <a:cxn ang="0">
                    <a:pos x="57" y="24"/>
                  </a:cxn>
                  <a:cxn ang="0">
                    <a:pos x="65" y="16"/>
                  </a:cxn>
                  <a:cxn ang="0">
                    <a:pos x="73" y="8"/>
                  </a:cxn>
                  <a:cxn ang="0">
                    <a:pos x="81" y="5"/>
                  </a:cxn>
                  <a:cxn ang="0">
                    <a:pos x="91" y="3"/>
                  </a:cxn>
                  <a:cxn ang="0">
                    <a:pos x="104" y="3"/>
                  </a:cxn>
                  <a:cxn ang="0">
                    <a:pos x="114" y="0"/>
                  </a:cxn>
                  <a:cxn ang="0">
                    <a:pos x="127" y="0"/>
                  </a:cxn>
                  <a:cxn ang="0">
                    <a:pos x="143" y="3"/>
                  </a:cxn>
                  <a:cxn ang="0">
                    <a:pos x="156" y="5"/>
                  </a:cxn>
                  <a:cxn ang="0">
                    <a:pos x="169" y="5"/>
                  </a:cxn>
                  <a:cxn ang="0">
                    <a:pos x="179" y="8"/>
                  </a:cxn>
                  <a:cxn ang="0">
                    <a:pos x="185" y="11"/>
                  </a:cxn>
                  <a:cxn ang="0">
                    <a:pos x="190" y="13"/>
                  </a:cxn>
                  <a:cxn ang="0">
                    <a:pos x="192" y="21"/>
                  </a:cxn>
                  <a:cxn ang="0">
                    <a:pos x="200" y="31"/>
                  </a:cxn>
                  <a:cxn ang="0">
                    <a:pos x="208" y="44"/>
                  </a:cxn>
                  <a:cxn ang="0">
                    <a:pos x="221" y="63"/>
                  </a:cxn>
                  <a:cxn ang="0">
                    <a:pos x="229" y="78"/>
                  </a:cxn>
                  <a:cxn ang="0">
                    <a:pos x="242" y="91"/>
                  </a:cxn>
                  <a:cxn ang="0">
                    <a:pos x="247" y="102"/>
                  </a:cxn>
                  <a:cxn ang="0">
                    <a:pos x="249" y="107"/>
                  </a:cxn>
                  <a:cxn ang="0">
                    <a:pos x="249" y="109"/>
                  </a:cxn>
                  <a:cxn ang="0">
                    <a:pos x="249" y="125"/>
                  </a:cxn>
                  <a:cxn ang="0">
                    <a:pos x="249" y="130"/>
                  </a:cxn>
                  <a:cxn ang="0">
                    <a:pos x="249" y="141"/>
                  </a:cxn>
                  <a:cxn ang="0">
                    <a:pos x="249" y="151"/>
                  </a:cxn>
                  <a:cxn ang="0">
                    <a:pos x="249" y="161"/>
                  </a:cxn>
                  <a:cxn ang="0">
                    <a:pos x="249" y="174"/>
                  </a:cxn>
                  <a:cxn ang="0">
                    <a:pos x="249" y="190"/>
                  </a:cxn>
                  <a:cxn ang="0">
                    <a:pos x="247" y="200"/>
                  </a:cxn>
                  <a:cxn ang="0">
                    <a:pos x="242" y="213"/>
                  </a:cxn>
                  <a:cxn ang="0">
                    <a:pos x="229" y="221"/>
                  </a:cxn>
                  <a:cxn ang="0">
                    <a:pos x="216" y="229"/>
                  </a:cxn>
                  <a:cxn ang="0">
                    <a:pos x="203" y="242"/>
                  </a:cxn>
                  <a:cxn ang="0">
                    <a:pos x="192" y="255"/>
                  </a:cxn>
                  <a:cxn ang="0">
                    <a:pos x="185" y="268"/>
                  </a:cxn>
                  <a:cxn ang="0">
                    <a:pos x="185" y="281"/>
                  </a:cxn>
                  <a:cxn ang="0">
                    <a:pos x="182" y="291"/>
                  </a:cxn>
                  <a:cxn ang="0">
                    <a:pos x="185" y="299"/>
                  </a:cxn>
                  <a:cxn ang="0">
                    <a:pos x="185" y="297"/>
                  </a:cxn>
                  <a:cxn ang="0">
                    <a:pos x="195" y="299"/>
                  </a:cxn>
                  <a:cxn ang="0">
                    <a:pos x="208" y="302"/>
                  </a:cxn>
                  <a:cxn ang="0">
                    <a:pos x="218" y="307"/>
                  </a:cxn>
                  <a:cxn ang="0">
                    <a:pos x="200" y="414"/>
                  </a:cxn>
                  <a:cxn ang="0">
                    <a:pos x="21" y="393"/>
                  </a:cxn>
                  <a:cxn ang="0">
                    <a:pos x="0" y="200"/>
                  </a:cxn>
                  <a:cxn ang="0">
                    <a:pos x="0" y="200"/>
                  </a:cxn>
                </a:cxnLst>
                <a:rect l="0" t="0" r="r" b="b"/>
                <a:pathLst>
                  <a:path w="249" h="414">
                    <a:moveTo>
                      <a:pt x="0" y="200"/>
                    </a:moveTo>
                    <a:lnTo>
                      <a:pt x="0" y="195"/>
                    </a:lnTo>
                    <a:lnTo>
                      <a:pt x="3" y="185"/>
                    </a:lnTo>
                    <a:lnTo>
                      <a:pt x="8" y="172"/>
                    </a:lnTo>
                    <a:lnTo>
                      <a:pt x="13" y="151"/>
                    </a:lnTo>
                    <a:lnTo>
                      <a:pt x="16" y="141"/>
                    </a:lnTo>
                    <a:lnTo>
                      <a:pt x="18" y="128"/>
                    </a:lnTo>
                    <a:lnTo>
                      <a:pt x="21" y="117"/>
                    </a:lnTo>
                    <a:lnTo>
                      <a:pt x="26" y="107"/>
                    </a:lnTo>
                    <a:lnTo>
                      <a:pt x="31" y="86"/>
                    </a:lnTo>
                    <a:lnTo>
                      <a:pt x="42" y="70"/>
                    </a:lnTo>
                    <a:lnTo>
                      <a:pt x="47" y="50"/>
                    </a:lnTo>
                    <a:lnTo>
                      <a:pt x="52" y="37"/>
                    </a:lnTo>
                    <a:lnTo>
                      <a:pt x="57" y="24"/>
                    </a:lnTo>
                    <a:lnTo>
                      <a:pt x="65" y="16"/>
                    </a:lnTo>
                    <a:lnTo>
                      <a:pt x="73" y="8"/>
                    </a:lnTo>
                    <a:lnTo>
                      <a:pt x="81" y="5"/>
                    </a:lnTo>
                    <a:lnTo>
                      <a:pt x="91" y="3"/>
                    </a:lnTo>
                    <a:lnTo>
                      <a:pt x="104" y="3"/>
                    </a:lnTo>
                    <a:lnTo>
                      <a:pt x="114" y="0"/>
                    </a:lnTo>
                    <a:lnTo>
                      <a:pt x="127" y="0"/>
                    </a:lnTo>
                    <a:lnTo>
                      <a:pt x="143" y="3"/>
                    </a:lnTo>
                    <a:lnTo>
                      <a:pt x="156" y="5"/>
                    </a:lnTo>
                    <a:lnTo>
                      <a:pt x="169" y="5"/>
                    </a:lnTo>
                    <a:lnTo>
                      <a:pt x="179" y="8"/>
                    </a:lnTo>
                    <a:lnTo>
                      <a:pt x="185" y="11"/>
                    </a:lnTo>
                    <a:lnTo>
                      <a:pt x="190" y="13"/>
                    </a:lnTo>
                    <a:lnTo>
                      <a:pt x="192" y="21"/>
                    </a:lnTo>
                    <a:lnTo>
                      <a:pt x="200" y="31"/>
                    </a:lnTo>
                    <a:lnTo>
                      <a:pt x="208" y="44"/>
                    </a:lnTo>
                    <a:lnTo>
                      <a:pt x="221" y="63"/>
                    </a:lnTo>
                    <a:lnTo>
                      <a:pt x="229" y="78"/>
                    </a:lnTo>
                    <a:lnTo>
                      <a:pt x="242" y="91"/>
                    </a:lnTo>
                    <a:lnTo>
                      <a:pt x="247" y="102"/>
                    </a:lnTo>
                    <a:lnTo>
                      <a:pt x="249" y="107"/>
                    </a:lnTo>
                    <a:lnTo>
                      <a:pt x="249" y="109"/>
                    </a:lnTo>
                    <a:lnTo>
                      <a:pt x="249" y="125"/>
                    </a:lnTo>
                    <a:lnTo>
                      <a:pt x="249" y="130"/>
                    </a:lnTo>
                    <a:lnTo>
                      <a:pt x="249" y="141"/>
                    </a:lnTo>
                    <a:lnTo>
                      <a:pt x="249" y="151"/>
                    </a:lnTo>
                    <a:lnTo>
                      <a:pt x="249" y="161"/>
                    </a:lnTo>
                    <a:lnTo>
                      <a:pt x="249" y="174"/>
                    </a:lnTo>
                    <a:lnTo>
                      <a:pt x="249" y="190"/>
                    </a:lnTo>
                    <a:lnTo>
                      <a:pt x="247" y="200"/>
                    </a:lnTo>
                    <a:lnTo>
                      <a:pt x="242" y="213"/>
                    </a:lnTo>
                    <a:lnTo>
                      <a:pt x="229" y="221"/>
                    </a:lnTo>
                    <a:lnTo>
                      <a:pt x="216" y="229"/>
                    </a:lnTo>
                    <a:lnTo>
                      <a:pt x="203" y="242"/>
                    </a:lnTo>
                    <a:lnTo>
                      <a:pt x="192" y="255"/>
                    </a:lnTo>
                    <a:lnTo>
                      <a:pt x="185" y="268"/>
                    </a:lnTo>
                    <a:lnTo>
                      <a:pt x="185" y="281"/>
                    </a:lnTo>
                    <a:lnTo>
                      <a:pt x="182" y="291"/>
                    </a:lnTo>
                    <a:lnTo>
                      <a:pt x="185" y="299"/>
                    </a:lnTo>
                    <a:lnTo>
                      <a:pt x="185" y="297"/>
                    </a:lnTo>
                    <a:lnTo>
                      <a:pt x="195" y="299"/>
                    </a:lnTo>
                    <a:lnTo>
                      <a:pt x="208" y="302"/>
                    </a:lnTo>
                    <a:lnTo>
                      <a:pt x="218" y="307"/>
                    </a:lnTo>
                    <a:lnTo>
                      <a:pt x="200" y="414"/>
                    </a:lnTo>
                    <a:lnTo>
                      <a:pt x="21" y="393"/>
                    </a:lnTo>
                    <a:lnTo>
                      <a:pt x="0" y="200"/>
                    </a:lnTo>
                    <a:lnTo>
                      <a:pt x="0" y="200"/>
                    </a:lnTo>
                    <a:close/>
                  </a:path>
                </a:pathLst>
              </a:custGeom>
              <a:solidFill>
                <a:srgbClr val="7A94A8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4" name="Freeform 136"/>
              <p:cNvSpPr>
                <a:spLocks/>
              </p:cNvSpPr>
              <p:nvPr/>
            </p:nvSpPr>
            <p:spPr bwMode="auto">
              <a:xfrm>
                <a:off x="795" y="2285"/>
                <a:ext cx="247" cy="400"/>
              </a:xfrm>
              <a:custGeom>
                <a:avLst/>
                <a:gdLst/>
                <a:ahLst/>
                <a:cxnLst>
                  <a:cxn ang="0">
                    <a:pos x="149" y="2"/>
                  </a:cxn>
                  <a:cxn ang="0">
                    <a:pos x="169" y="18"/>
                  </a:cxn>
                  <a:cxn ang="0">
                    <a:pos x="185" y="39"/>
                  </a:cxn>
                  <a:cxn ang="0">
                    <a:pos x="188" y="60"/>
                  </a:cxn>
                  <a:cxn ang="0">
                    <a:pos x="185" y="86"/>
                  </a:cxn>
                  <a:cxn ang="0">
                    <a:pos x="214" y="34"/>
                  </a:cxn>
                  <a:cxn ang="0">
                    <a:pos x="219" y="49"/>
                  </a:cxn>
                  <a:cxn ang="0">
                    <a:pos x="229" y="78"/>
                  </a:cxn>
                  <a:cxn ang="0">
                    <a:pos x="234" y="99"/>
                  </a:cxn>
                  <a:cxn ang="0">
                    <a:pos x="229" y="127"/>
                  </a:cxn>
                  <a:cxn ang="0">
                    <a:pos x="221" y="148"/>
                  </a:cxn>
                  <a:cxn ang="0">
                    <a:pos x="214" y="174"/>
                  </a:cxn>
                  <a:cxn ang="0">
                    <a:pos x="208" y="192"/>
                  </a:cxn>
                  <a:cxn ang="0">
                    <a:pos x="206" y="203"/>
                  </a:cxn>
                  <a:cxn ang="0">
                    <a:pos x="203" y="184"/>
                  </a:cxn>
                  <a:cxn ang="0">
                    <a:pos x="190" y="156"/>
                  </a:cxn>
                  <a:cxn ang="0">
                    <a:pos x="164" y="138"/>
                  </a:cxn>
                  <a:cxn ang="0">
                    <a:pos x="149" y="135"/>
                  </a:cxn>
                  <a:cxn ang="0">
                    <a:pos x="143" y="148"/>
                  </a:cxn>
                  <a:cxn ang="0">
                    <a:pos x="143" y="169"/>
                  </a:cxn>
                  <a:cxn ang="0">
                    <a:pos x="164" y="174"/>
                  </a:cxn>
                  <a:cxn ang="0">
                    <a:pos x="169" y="179"/>
                  </a:cxn>
                  <a:cxn ang="0">
                    <a:pos x="167" y="197"/>
                  </a:cxn>
                  <a:cxn ang="0">
                    <a:pos x="149" y="223"/>
                  </a:cxn>
                  <a:cxn ang="0">
                    <a:pos x="128" y="257"/>
                  </a:cxn>
                  <a:cxn ang="0">
                    <a:pos x="107" y="286"/>
                  </a:cxn>
                  <a:cxn ang="0">
                    <a:pos x="99" y="299"/>
                  </a:cxn>
                  <a:cxn ang="0">
                    <a:pos x="110" y="291"/>
                  </a:cxn>
                  <a:cxn ang="0">
                    <a:pos x="138" y="281"/>
                  </a:cxn>
                  <a:cxn ang="0">
                    <a:pos x="169" y="268"/>
                  </a:cxn>
                  <a:cxn ang="0">
                    <a:pos x="198" y="262"/>
                  </a:cxn>
                  <a:cxn ang="0">
                    <a:pos x="203" y="278"/>
                  </a:cxn>
                  <a:cxn ang="0">
                    <a:pos x="198" y="304"/>
                  </a:cxn>
                  <a:cxn ang="0">
                    <a:pos x="224" y="299"/>
                  </a:cxn>
                  <a:cxn ang="0">
                    <a:pos x="247" y="291"/>
                  </a:cxn>
                  <a:cxn ang="0">
                    <a:pos x="99" y="400"/>
                  </a:cxn>
                  <a:cxn ang="0">
                    <a:pos x="0" y="340"/>
                  </a:cxn>
                  <a:cxn ang="0">
                    <a:pos x="0" y="317"/>
                  </a:cxn>
                  <a:cxn ang="0">
                    <a:pos x="0" y="296"/>
                  </a:cxn>
                  <a:cxn ang="0">
                    <a:pos x="0" y="270"/>
                  </a:cxn>
                  <a:cxn ang="0">
                    <a:pos x="0" y="242"/>
                  </a:cxn>
                  <a:cxn ang="0">
                    <a:pos x="0" y="216"/>
                  </a:cxn>
                  <a:cxn ang="0">
                    <a:pos x="6" y="192"/>
                  </a:cxn>
                  <a:cxn ang="0">
                    <a:pos x="11" y="166"/>
                  </a:cxn>
                  <a:cxn ang="0">
                    <a:pos x="16" y="145"/>
                  </a:cxn>
                  <a:cxn ang="0">
                    <a:pos x="29" y="119"/>
                  </a:cxn>
                  <a:cxn ang="0">
                    <a:pos x="45" y="99"/>
                  </a:cxn>
                  <a:cxn ang="0">
                    <a:pos x="60" y="78"/>
                  </a:cxn>
                  <a:cxn ang="0">
                    <a:pos x="78" y="49"/>
                  </a:cxn>
                  <a:cxn ang="0">
                    <a:pos x="91" y="18"/>
                  </a:cxn>
                  <a:cxn ang="0">
                    <a:pos x="104" y="0"/>
                  </a:cxn>
                  <a:cxn ang="0">
                    <a:pos x="117" y="0"/>
                  </a:cxn>
                  <a:cxn ang="0">
                    <a:pos x="117" y="0"/>
                  </a:cxn>
                  <a:cxn ang="0">
                    <a:pos x="112" y="18"/>
                  </a:cxn>
                  <a:cxn ang="0">
                    <a:pos x="107" y="41"/>
                  </a:cxn>
                  <a:cxn ang="0">
                    <a:pos x="107" y="62"/>
                  </a:cxn>
                  <a:cxn ang="0">
                    <a:pos x="112" y="62"/>
                  </a:cxn>
                  <a:cxn ang="0">
                    <a:pos x="128" y="52"/>
                  </a:cxn>
                  <a:cxn ang="0">
                    <a:pos x="138" y="28"/>
                  </a:cxn>
                  <a:cxn ang="0">
                    <a:pos x="141" y="5"/>
                  </a:cxn>
                  <a:cxn ang="0">
                    <a:pos x="143" y="2"/>
                  </a:cxn>
                </a:cxnLst>
                <a:rect l="0" t="0" r="r" b="b"/>
                <a:pathLst>
                  <a:path w="247" h="400">
                    <a:moveTo>
                      <a:pt x="143" y="2"/>
                    </a:moveTo>
                    <a:lnTo>
                      <a:pt x="149" y="2"/>
                    </a:lnTo>
                    <a:lnTo>
                      <a:pt x="159" y="8"/>
                    </a:lnTo>
                    <a:lnTo>
                      <a:pt x="169" y="18"/>
                    </a:lnTo>
                    <a:lnTo>
                      <a:pt x="185" y="31"/>
                    </a:lnTo>
                    <a:lnTo>
                      <a:pt x="185" y="39"/>
                    </a:lnTo>
                    <a:lnTo>
                      <a:pt x="188" y="49"/>
                    </a:lnTo>
                    <a:lnTo>
                      <a:pt x="188" y="60"/>
                    </a:lnTo>
                    <a:lnTo>
                      <a:pt x="188" y="70"/>
                    </a:lnTo>
                    <a:lnTo>
                      <a:pt x="185" y="86"/>
                    </a:lnTo>
                    <a:lnTo>
                      <a:pt x="185" y="93"/>
                    </a:lnTo>
                    <a:lnTo>
                      <a:pt x="214" y="34"/>
                    </a:lnTo>
                    <a:lnTo>
                      <a:pt x="214" y="39"/>
                    </a:lnTo>
                    <a:lnTo>
                      <a:pt x="219" y="49"/>
                    </a:lnTo>
                    <a:lnTo>
                      <a:pt x="224" y="62"/>
                    </a:lnTo>
                    <a:lnTo>
                      <a:pt x="229" y="78"/>
                    </a:lnTo>
                    <a:lnTo>
                      <a:pt x="232" y="86"/>
                    </a:lnTo>
                    <a:lnTo>
                      <a:pt x="234" y="99"/>
                    </a:lnTo>
                    <a:lnTo>
                      <a:pt x="232" y="109"/>
                    </a:lnTo>
                    <a:lnTo>
                      <a:pt x="229" y="127"/>
                    </a:lnTo>
                    <a:lnTo>
                      <a:pt x="227" y="135"/>
                    </a:lnTo>
                    <a:lnTo>
                      <a:pt x="221" y="148"/>
                    </a:lnTo>
                    <a:lnTo>
                      <a:pt x="219" y="161"/>
                    </a:lnTo>
                    <a:lnTo>
                      <a:pt x="214" y="174"/>
                    </a:lnTo>
                    <a:lnTo>
                      <a:pt x="211" y="184"/>
                    </a:lnTo>
                    <a:lnTo>
                      <a:pt x="208" y="192"/>
                    </a:lnTo>
                    <a:lnTo>
                      <a:pt x="206" y="197"/>
                    </a:lnTo>
                    <a:lnTo>
                      <a:pt x="206" y="203"/>
                    </a:lnTo>
                    <a:lnTo>
                      <a:pt x="206" y="197"/>
                    </a:lnTo>
                    <a:lnTo>
                      <a:pt x="203" y="184"/>
                    </a:lnTo>
                    <a:lnTo>
                      <a:pt x="195" y="169"/>
                    </a:lnTo>
                    <a:lnTo>
                      <a:pt x="190" y="156"/>
                    </a:lnTo>
                    <a:lnTo>
                      <a:pt x="177" y="143"/>
                    </a:lnTo>
                    <a:lnTo>
                      <a:pt x="164" y="138"/>
                    </a:lnTo>
                    <a:lnTo>
                      <a:pt x="154" y="135"/>
                    </a:lnTo>
                    <a:lnTo>
                      <a:pt x="149" y="135"/>
                    </a:lnTo>
                    <a:lnTo>
                      <a:pt x="146" y="138"/>
                    </a:lnTo>
                    <a:lnTo>
                      <a:pt x="143" y="148"/>
                    </a:lnTo>
                    <a:lnTo>
                      <a:pt x="141" y="158"/>
                    </a:lnTo>
                    <a:lnTo>
                      <a:pt x="143" y="169"/>
                    </a:lnTo>
                    <a:lnTo>
                      <a:pt x="151" y="169"/>
                    </a:lnTo>
                    <a:lnTo>
                      <a:pt x="164" y="174"/>
                    </a:lnTo>
                    <a:lnTo>
                      <a:pt x="164" y="174"/>
                    </a:lnTo>
                    <a:lnTo>
                      <a:pt x="169" y="179"/>
                    </a:lnTo>
                    <a:lnTo>
                      <a:pt x="167" y="184"/>
                    </a:lnTo>
                    <a:lnTo>
                      <a:pt x="167" y="197"/>
                    </a:lnTo>
                    <a:lnTo>
                      <a:pt x="156" y="208"/>
                    </a:lnTo>
                    <a:lnTo>
                      <a:pt x="149" y="223"/>
                    </a:lnTo>
                    <a:lnTo>
                      <a:pt x="138" y="242"/>
                    </a:lnTo>
                    <a:lnTo>
                      <a:pt x="128" y="257"/>
                    </a:lnTo>
                    <a:lnTo>
                      <a:pt x="115" y="273"/>
                    </a:lnTo>
                    <a:lnTo>
                      <a:pt x="107" y="286"/>
                    </a:lnTo>
                    <a:lnTo>
                      <a:pt x="99" y="294"/>
                    </a:lnTo>
                    <a:lnTo>
                      <a:pt x="99" y="299"/>
                    </a:lnTo>
                    <a:lnTo>
                      <a:pt x="99" y="294"/>
                    </a:lnTo>
                    <a:lnTo>
                      <a:pt x="110" y="291"/>
                    </a:lnTo>
                    <a:lnTo>
                      <a:pt x="120" y="286"/>
                    </a:lnTo>
                    <a:lnTo>
                      <a:pt x="138" y="281"/>
                    </a:lnTo>
                    <a:lnTo>
                      <a:pt x="154" y="273"/>
                    </a:lnTo>
                    <a:lnTo>
                      <a:pt x="169" y="268"/>
                    </a:lnTo>
                    <a:lnTo>
                      <a:pt x="185" y="262"/>
                    </a:lnTo>
                    <a:lnTo>
                      <a:pt x="198" y="262"/>
                    </a:lnTo>
                    <a:lnTo>
                      <a:pt x="206" y="268"/>
                    </a:lnTo>
                    <a:lnTo>
                      <a:pt x="203" y="278"/>
                    </a:lnTo>
                    <a:lnTo>
                      <a:pt x="198" y="291"/>
                    </a:lnTo>
                    <a:lnTo>
                      <a:pt x="198" y="304"/>
                    </a:lnTo>
                    <a:lnTo>
                      <a:pt x="206" y="304"/>
                    </a:lnTo>
                    <a:lnTo>
                      <a:pt x="224" y="299"/>
                    </a:lnTo>
                    <a:lnTo>
                      <a:pt x="242" y="294"/>
                    </a:lnTo>
                    <a:lnTo>
                      <a:pt x="247" y="291"/>
                    </a:lnTo>
                    <a:lnTo>
                      <a:pt x="247" y="377"/>
                    </a:lnTo>
                    <a:lnTo>
                      <a:pt x="99" y="400"/>
                    </a:lnTo>
                    <a:lnTo>
                      <a:pt x="3" y="346"/>
                    </a:lnTo>
                    <a:lnTo>
                      <a:pt x="0" y="340"/>
                    </a:lnTo>
                    <a:lnTo>
                      <a:pt x="0" y="327"/>
                    </a:lnTo>
                    <a:lnTo>
                      <a:pt x="0" y="317"/>
                    </a:lnTo>
                    <a:lnTo>
                      <a:pt x="0" y="307"/>
                    </a:lnTo>
                    <a:lnTo>
                      <a:pt x="0" y="296"/>
                    </a:lnTo>
                    <a:lnTo>
                      <a:pt x="0" y="286"/>
                    </a:lnTo>
                    <a:lnTo>
                      <a:pt x="0" y="270"/>
                    </a:lnTo>
                    <a:lnTo>
                      <a:pt x="0" y="257"/>
                    </a:lnTo>
                    <a:lnTo>
                      <a:pt x="0" y="242"/>
                    </a:lnTo>
                    <a:lnTo>
                      <a:pt x="0" y="231"/>
                    </a:lnTo>
                    <a:lnTo>
                      <a:pt x="0" y="216"/>
                    </a:lnTo>
                    <a:lnTo>
                      <a:pt x="3" y="203"/>
                    </a:lnTo>
                    <a:lnTo>
                      <a:pt x="6" y="192"/>
                    </a:lnTo>
                    <a:lnTo>
                      <a:pt x="8" y="179"/>
                    </a:lnTo>
                    <a:lnTo>
                      <a:pt x="11" y="166"/>
                    </a:lnTo>
                    <a:lnTo>
                      <a:pt x="13" y="156"/>
                    </a:lnTo>
                    <a:lnTo>
                      <a:pt x="16" y="145"/>
                    </a:lnTo>
                    <a:lnTo>
                      <a:pt x="21" y="138"/>
                    </a:lnTo>
                    <a:lnTo>
                      <a:pt x="29" y="119"/>
                    </a:lnTo>
                    <a:lnTo>
                      <a:pt x="37" y="109"/>
                    </a:lnTo>
                    <a:lnTo>
                      <a:pt x="45" y="99"/>
                    </a:lnTo>
                    <a:lnTo>
                      <a:pt x="52" y="88"/>
                    </a:lnTo>
                    <a:lnTo>
                      <a:pt x="60" y="78"/>
                    </a:lnTo>
                    <a:lnTo>
                      <a:pt x="71" y="70"/>
                    </a:lnTo>
                    <a:lnTo>
                      <a:pt x="78" y="49"/>
                    </a:lnTo>
                    <a:lnTo>
                      <a:pt x="86" y="34"/>
                    </a:lnTo>
                    <a:lnTo>
                      <a:pt x="91" y="18"/>
                    </a:lnTo>
                    <a:lnTo>
                      <a:pt x="99" y="8"/>
                    </a:lnTo>
                    <a:lnTo>
                      <a:pt x="104" y="0"/>
                    </a:lnTo>
                    <a:lnTo>
                      <a:pt x="112" y="0"/>
                    </a:lnTo>
                    <a:lnTo>
                      <a:pt x="117" y="0"/>
                    </a:lnTo>
                    <a:lnTo>
                      <a:pt x="120" y="0"/>
                    </a:lnTo>
                    <a:lnTo>
                      <a:pt x="117" y="0"/>
                    </a:lnTo>
                    <a:lnTo>
                      <a:pt x="115" y="8"/>
                    </a:lnTo>
                    <a:lnTo>
                      <a:pt x="112" y="18"/>
                    </a:lnTo>
                    <a:lnTo>
                      <a:pt x="110" y="31"/>
                    </a:lnTo>
                    <a:lnTo>
                      <a:pt x="107" y="41"/>
                    </a:lnTo>
                    <a:lnTo>
                      <a:pt x="107" y="54"/>
                    </a:lnTo>
                    <a:lnTo>
                      <a:pt x="107" y="62"/>
                    </a:lnTo>
                    <a:lnTo>
                      <a:pt x="110" y="65"/>
                    </a:lnTo>
                    <a:lnTo>
                      <a:pt x="112" y="62"/>
                    </a:lnTo>
                    <a:lnTo>
                      <a:pt x="120" y="60"/>
                    </a:lnTo>
                    <a:lnTo>
                      <a:pt x="128" y="52"/>
                    </a:lnTo>
                    <a:lnTo>
                      <a:pt x="136" y="41"/>
                    </a:lnTo>
                    <a:lnTo>
                      <a:pt x="138" y="28"/>
                    </a:lnTo>
                    <a:lnTo>
                      <a:pt x="141" y="15"/>
                    </a:lnTo>
                    <a:lnTo>
                      <a:pt x="141" y="5"/>
                    </a:lnTo>
                    <a:lnTo>
                      <a:pt x="143" y="2"/>
                    </a:lnTo>
                    <a:lnTo>
                      <a:pt x="143" y="2"/>
                    </a:lnTo>
                    <a:close/>
                  </a:path>
                </a:pathLst>
              </a:custGeom>
              <a:solidFill>
                <a:srgbClr val="BDC9D4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5" name="Freeform 137"/>
              <p:cNvSpPr>
                <a:spLocks/>
              </p:cNvSpPr>
              <p:nvPr/>
            </p:nvSpPr>
            <p:spPr bwMode="auto">
              <a:xfrm>
                <a:off x="902" y="2222"/>
                <a:ext cx="535" cy="234"/>
              </a:xfrm>
              <a:custGeom>
                <a:avLst/>
                <a:gdLst/>
                <a:ahLst/>
                <a:cxnLst>
                  <a:cxn ang="0">
                    <a:pos x="210" y="0"/>
                  </a:cxn>
                  <a:cxn ang="0">
                    <a:pos x="403" y="13"/>
                  </a:cxn>
                  <a:cxn ang="0">
                    <a:pos x="413" y="19"/>
                  </a:cxn>
                  <a:cxn ang="0">
                    <a:pos x="442" y="29"/>
                  </a:cxn>
                  <a:cxn ang="0">
                    <a:pos x="470" y="39"/>
                  </a:cxn>
                  <a:cxn ang="0">
                    <a:pos x="502" y="65"/>
                  </a:cxn>
                  <a:cxn ang="0">
                    <a:pos x="512" y="86"/>
                  </a:cxn>
                  <a:cxn ang="0">
                    <a:pos x="522" y="110"/>
                  </a:cxn>
                  <a:cxn ang="0">
                    <a:pos x="533" y="133"/>
                  </a:cxn>
                  <a:cxn ang="0">
                    <a:pos x="528" y="162"/>
                  </a:cxn>
                  <a:cxn ang="0">
                    <a:pos x="499" y="167"/>
                  </a:cxn>
                  <a:cxn ang="0">
                    <a:pos x="473" y="177"/>
                  </a:cxn>
                  <a:cxn ang="0">
                    <a:pos x="442" y="190"/>
                  </a:cxn>
                  <a:cxn ang="0">
                    <a:pos x="413" y="206"/>
                  </a:cxn>
                  <a:cxn ang="0">
                    <a:pos x="390" y="221"/>
                  </a:cxn>
                  <a:cxn ang="0">
                    <a:pos x="374" y="232"/>
                  </a:cxn>
                  <a:cxn ang="0">
                    <a:pos x="325" y="169"/>
                  </a:cxn>
                  <a:cxn ang="0">
                    <a:pos x="301" y="221"/>
                  </a:cxn>
                  <a:cxn ang="0">
                    <a:pos x="275" y="206"/>
                  </a:cxn>
                  <a:cxn ang="0">
                    <a:pos x="247" y="198"/>
                  </a:cxn>
                  <a:cxn ang="0">
                    <a:pos x="223" y="198"/>
                  </a:cxn>
                  <a:cxn ang="0">
                    <a:pos x="200" y="198"/>
                  </a:cxn>
                  <a:cxn ang="0">
                    <a:pos x="187" y="198"/>
                  </a:cxn>
                  <a:cxn ang="0">
                    <a:pos x="184" y="198"/>
                  </a:cxn>
                  <a:cxn ang="0">
                    <a:pos x="182" y="177"/>
                  </a:cxn>
                  <a:cxn ang="0">
                    <a:pos x="172" y="151"/>
                  </a:cxn>
                  <a:cxn ang="0">
                    <a:pos x="156" y="117"/>
                  </a:cxn>
                  <a:cxn ang="0">
                    <a:pos x="133" y="89"/>
                  </a:cxn>
                  <a:cxn ang="0">
                    <a:pos x="101" y="65"/>
                  </a:cxn>
                  <a:cxn ang="0">
                    <a:pos x="73" y="47"/>
                  </a:cxn>
                  <a:cxn ang="0">
                    <a:pos x="57" y="39"/>
                  </a:cxn>
                  <a:cxn ang="0">
                    <a:pos x="57" y="29"/>
                  </a:cxn>
                  <a:cxn ang="0">
                    <a:pos x="130" y="0"/>
                  </a:cxn>
                </a:cxnLst>
                <a:rect l="0" t="0" r="r" b="b"/>
                <a:pathLst>
                  <a:path w="535" h="234">
                    <a:moveTo>
                      <a:pt x="130" y="0"/>
                    </a:moveTo>
                    <a:lnTo>
                      <a:pt x="210" y="0"/>
                    </a:lnTo>
                    <a:lnTo>
                      <a:pt x="304" y="32"/>
                    </a:lnTo>
                    <a:lnTo>
                      <a:pt x="403" y="13"/>
                    </a:lnTo>
                    <a:lnTo>
                      <a:pt x="405" y="13"/>
                    </a:lnTo>
                    <a:lnTo>
                      <a:pt x="413" y="19"/>
                    </a:lnTo>
                    <a:lnTo>
                      <a:pt x="426" y="21"/>
                    </a:lnTo>
                    <a:lnTo>
                      <a:pt x="442" y="29"/>
                    </a:lnTo>
                    <a:lnTo>
                      <a:pt x="455" y="32"/>
                    </a:lnTo>
                    <a:lnTo>
                      <a:pt x="470" y="39"/>
                    </a:lnTo>
                    <a:lnTo>
                      <a:pt x="486" y="47"/>
                    </a:lnTo>
                    <a:lnTo>
                      <a:pt x="502" y="65"/>
                    </a:lnTo>
                    <a:lnTo>
                      <a:pt x="504" y="76"/>
                    </a:lnTo>
                    <a:lnTo>
                      <a:pt x="512" y="86"/>
                    </a:lnTo>
                    <a:lnTo>
                      <a:pt x="517" y="97"/>
                    </a:lnTo>
                    <a:lnTo>
                      <a:pt x="522" y="110"/>
                    </a:lnTo>
                    <a:lnTo>
                      <a:pt x="530" y="125"/>
                    </a:lnTo>
                    <a:lnTo>
                      <a:pt x="533" y="133"/>
                    </a:lnTo>
                    <a:lnTo>
                      <a:pt x="535" y="162"/>
                    </a:lnTo>
                    <a:lnTo>
                      <a:pt x="528" y="162"/>
                    </a:lnTo>
                    <a:lnTo>
                      <a:pt x="512" y="164"/>
                    </a:lnTo>
                    <a:lnTo>
                      <a:pt x="499" y="167"/>
                    </a:lnTo>
                    <a:lnTo>
                      <a:pt x="489" y="172"/>
                    </a:lnTo>
                    <a:lnTo>
                      <a:pt x="473" y="177"/>
                    </a:lnTo>
                    <a:lnTo>
                      <a:pt x="460" y="185"/>
                    </a:lnTo>
                    <a:lnTo>
                      <a:pt x="442" y="190"/>
                    </a:lnTo>
                    <a:lnTo>
                      <a:pt x="426" y="198"/>
                    </a:lnTo>
                    <a:lnTo>
                      <a:pt x="413" y="206"/>
                    </a:lnTo>
                    <a:lnTo>
                      <a:pt x="400" y="216"/>
                    </a:lnTo>
                    <a:lnTo>
                      <a:pt x="390" y="221"/>
                    </a:lnTo>
                    <a:lnTo>
                      <a:pt x="382" y="227"/>
                    </a:lnTo>
                    <a:lnTo>
                      <a:pt x="374" y="232"/>
                    </a:lnTo>
                    <a:lnTo>
                      <a:pt x="374" y="234"/>
                    </a:lnTo>
                    <a:lnTo>
                      <a:pt x="325" y="169"/>
                    </a:lnTo>
                    <a:lnTo>
                      <a:pt x="304" y="227"/>
                    </a:lnTo>
                    <a:lnTo>
                      <a:pt x="301" y="221"/>
                    </a:lnTo>
                    <a:lnTo>
                      <a:pt x="291" y="214"/>
                    </a:lnTo>
                    <a:lnTo>
                      <a:pt x="275" y="206"/>
                    </a:lnTo>
                    <a:lnTo>
                      <a:pt x="260" y="201"/>
                    </a:lnTo>
                    <a:lnTo>
                      <a:pt x="247" y="198"/>
                    </a:lnTo>
                    <a:lnTo>
                      <a:pt x="234" y="198"/>
                    </a:lnTo>
                    <a:lnTo>
                      <a:pt x="223" y="198"/>
                    </a:lnTo>
                    <a:lnTo>
                      <a:pt x="213" y="198"/>
                    </a:lnTo>
                    <a:lnTo>
                      <a:pt x="200" y="198"/>
                    </a:lnTo>
                    <a:lnTo>
                      <a:pt x="192" y="198"/>
                    </a:lnTo>
                    <a:lnTo>
                      <a:pt x="187" y="198"/>
                    </a:lnTo>
                    <a:lnTo>
                      <a:pt x="187" y="201"/>
                    </a:lnTo>
                    <a:lnTo>
                      <a:pt x="184" y="198"/>
                    </a:lnTo>
                    <a:lnTo>
                      <a:pt x="184" y="190"/>
                    </a:lnTo>
                    <a:lnTo>
                      <a:pt x="182" y="177"/>
                    </a:lnTo>
                    <a:lnTo>
                      <a:pt x="177" y="167"/>
                    </a:lnTo>
                    <a:lnTo>
                      <a:pt x="172" y="151"/>
                    </a:lnTo>
                    <a:lnTo>
                      <a:pt x="164" y="136"/>
                    </a:lnTo>
                    <a:lnTo>
                      <a:pt x="156" y="117"/>
                    </a:lnTo>
                    <a:lnTo>
                      <a:pt x="148" y="104"/>
                    </a:lnTo>
                    <a:lnTo>
                      <a:pt x="133" y="89"/>
                    </a:lnTo>
                    <a:lnTo>
                      <a:pt x="117" y="76"/>
                    </a:lnTo>
                    <a:lnTo>
                      <a:pt x="101" y="65"/>
                    </a:lnTo>
                    <a:lnTo>
                      <a:pt x="88" y="58"/>
                    </a:lnTo>
                    <a:lnTo>
                      <a:pt x="73" y="47"/>
                    </a:lnTo>
                    <a:lnTo>
                      <a:pt x="62" y="45"/>
                    </a:lnTo>
                    <a:lnTo>
                      <a:pt x="57" y="39"/>
                    </a:lnTo>
                    <a:lnTo>
                      <a:pt x="0" y="58"/>
                    </a:lnTo>
                    <a:lnTo>
                      <a:pt x="57" y="29"/>
                    </a:lnTo>
                    <a:lnTo>
                      <a:pt x="130" y="0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B8B8D9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6" name="Freeform 138"/>
              <p:cNvSpPr>
                <a:spLocks/>
              </p:cNvSpPr>
              <p:nvPr/>
            </p:nvSpPr>
            <p:spPr bwMode="auto">
              <a:xfrm>
                <a:off x="1146" y="2108"/>
                <a:ext cx="216" cy="239"/>
              </a:xfrm>
              <a:custGeom>
                <a:avLst/>
                <a:gdLst/>
                <a:ahLst/>
                <a:cxnLst>
                  <a:cxn ang="0">
                    <a:pos x="216" y="39"/>
                  </a:cxn>
                  <a:cxn ang="0">
                    <a:pos x="200" y="75"/>
                  </a:cxn>
                  <a:cxn ang="0">
                    <a:pos x="200" y="114"/>
                  </a:cxn>
                  <a:cxn ang="0">
                    <a:pos x="172" y="153"/>
                  </a:cxn>
                  <a:cxn ang="0">
                    <a:pos x="169" y="156"/>
                  </a:cxn>
                  <a:cxn ang="0">
                    <a:pos x="161" y="166"/>
                  </a:cxn>
                  <a:cxn ang="0">
                    <a:pos x="154" y="177"/>
                  </a:cxn>
                  <a:cxn ang="0">
                    <a:pos x="143" y="190"/>
                  </a:cxn>
                  <a:cxn ang="0">
                    <a:pos x="133" y="200"/>
                  </a:cxn>
                  <a:cxn ang="0">
                    <a:pos x="120" y="211"/>
                  </a:cxn>
                  <a:cxn ang="0">
                    <a:pos x="112" y="216"/>
                  </a:cxn>
                  <a:cxn ang="0">
                    <a:pos x="109" y="218"/>
                  </a:cxn>
                  <a:cxn ang="0">
                    <a:pos x="91" y="218"/>
                  </a:cxn>
                  <a:cxn ang="0">
                    <a:pos x="73" y="239"/>
                  </a:cxn>
                  <a:cxn ang="0">
                    <a:pos x="29" y="198"/>
                  </a:cxn>
                  <a:cxn ang="0">
                    <a:pos x="0" y="138"/>
                  </a:cxn>
                  <a:cxn ang="0">
                    <a:pos x="16" y="0"/>
                  </a:cxn>
                  <a:cxn ang="0">
                    <a:pos x="216" y="39"/>
                  </a:cxn>
                  <a:cxn ang="0">
                    <a:pos x="216" y="39"/>
                  </a:cxn>
                </a:cxnLst>
                <a:rect l="0" t="0" r="r" b="b"/>
                <a:pathLst>
                  <a:path w="216" h="239">
                    <a:moveTo>
                      <a:pt x="216" y="39"/>
                    </a:moveTo>
                    <a:lnTo>
                      <a:pt x="200" y="75"/>
                    </a:lnTo>
                    <a:lnTo>
                      <a:pt x="200" y="114"/>
                    </a:lnTo>
                    <a:lnTo>
                      <a:pt x="172" y="153"/>
                    </a:lnTo>
                    <a:lnTo>
                      <a:pt x="169" y="156"/>
                    </a:lnTo>
                    <a:lnTo>
                      <a:pt x="161" y="166"/>
                    </a:lnTo>
                    <a:lnTo>
                      <a:pt x="154" y="177"/>
                    </a:lnTo>
                    <a:lnTo>
                      <a:pt x="143" y="190"/>
                    </a:lnTo>
                    <a:lnTo>
                      <a:pt x="133" y="200"/>
                    </a:lnTo>
                    <a:lnTo>
                      <a:pt x="120" y="211"/>
                    </a:lnTo>
                    <a:lnTo>
                      <a:pt x="112" y="216"/>
                    </a:lnTo>
                    <a:lnTo>
                      <a:pt x="109" y="218"/>
                    </a:lnTo>
                    <a:lnTo>
                      <a:pt x="91" y="218"/>
                    </a:lnTo>
                    <a:lnTo>
                      <a:pt x="73" y="239"/>
                    </a:lnTo>
                    <a:lnTo>
                      <a:pt x="29" y="198"/>
                    </a:lnTo>
                    <a:lnTo>
                      <a:pt x="0" y="138"/>
                    </a:lnTo>
                    <a:lnTo>
                      <a:pt x="16" y="0"/>
                    </a:lnTo>
                    <a:lnTo>
                      <a:pt x="216" y="39"/>
                    </a:lnTo>
                    <a:lnTo>
                      <a:pt x="216" y="39"/>
                    </a:lnTo>
                    <a:close/>
                  </a:path>
                </a:pathLst>
              </a:custGeom>
              <a:solidFill>
                <a:srgbClr val="E08578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7" name="Freeform 139"/>
              <p:cNvSpPr>
                <a:spLocks/>
              </p:cNvSpPr>
              <p:nvPr/>
            </p:nvSpPr>
            <p:spPr bwMode="auto">
              <a:xfrm>
                <a:off x="1175" y="2121"/>
                <a:ext cx="195" cy="244"/>
              </a:xfrm>
              <a:custGeom>
                <a:avLst/>
                <a:gdLst/>
                <a:ahLst/>
                <a:cxnLst>
                  <a:cxn ang="0">
                    <a:pos x="73" y="200"/>
                  </a:cxn>
                  <a:cxn ang="0">
                    <a:pos x="67" y="185"/>
                  </a:cxn>
                  <a:cxn ang="0">
                    <a:pos x="91" y="185"/>
                  </a:cxn>
                  <a:cxn ang="0">
                    <a:pos x="91" y="166"/>
                  </a:cxn>
                  <a:cxn ang="0">
                    <a:pos x="67" y="148"/>
                  </a:cxn>
                  <a:cxn ang="0">
                    <a:pos x="83" y="135"/>
                  </a:cxn>
                  <a:cxn ang="0">
                    <a:pos x="117" y="135"/>
                  </a:cxn>
                  <a:cxn ang="0">
                    <a:pos x="109" y="96"/>
                  </a:cxn>
                  <a:cxn ang="0">
                    <a:pos x="80" y="91"/>
                  </a:cxn>
                  <a:cxn ang="0">
                    <a:pos x="0" y="0"/>
                  </a:cxn>
                  <a:cxn ang="0">
                    <a:pos x="195" y="68"/>
                  </a:cxn>
                  <a:cxn ang="0">
                    <a:pos x="177" y="91"/>
                  </a:cxn>
                  <a:cxn ang="0">
                    <a:pos x="169" y="133"/>
                  </a:cxn>
                  <a:cxn ang="0">
                    <a:pos x="153" y="156"/>
                  </a:cxn>
                  <a:cxn ang="0">
                    <a:pos x="109" y="195"/>
                  </a:cxn>
                  <a:cxn ang="0">
                    <a:pos x="91" y="211"/>
                  </a:cxn>
                  <a:cxn ang="0">
                    <a:pos x="67" y="216"/>
                  </a:cxn>
                  <a:cxn ang="0">
                    <a:pos x="52" y="244"/>
                  </a:cxn>
                  <a:cxn ang="0">
                    <a:pos x="10" y="195"/>
                  </a:cxn>
                  <a:cxn ang="0">
                    <a:pos x="10" y="166"/>
                  </a:cxn>
                  <a:cxn ang="0">
                    <a:pos x="49" y="200"/>
                  </a:cxn>
                  <a:cxn ang="0">
                    <a:pos x="73" y="200"/>
                  </a:cxn>
                  <a:cxn ang="0">
                    <a:pos x="73" y="200"/>
                  </a:cxn>
                </a:cxnLst>
                <a:rect l="0" t="0" r="r" b="b"/>
                <a:pathLst>
                  <a:path w="195" h="244">
                    <a:moveTo>
                      <a:pt x="73" y="200"/>
                    </a:moveTo>
                    <a:lnTo>
                      <a:pt x="67" y="185"/>
                    </a:lnTo>
                    <a:lnTo>
                      <a:pt x="91" y="185"/>
                    </a:lnTo>
                    <a:lnTo>
                      <a:pt x="91" y="166"/>
                    </a:lnTo>
                    <a:lnTo>
                      <a:pt x="67" y="148"/>
                    </a:lnTo>
                    <a:lnTo>
                      <a:pt x="83" y="135"/>
                    </a:lnTo>
                    <a:lnTo>
                      <a:pt x="117" y="135"/>
                    </a:lnTo>
                    <a:lnTo>
                      <a:pt x="109" y="96"/>
                    </a:lnTo>
                    <a:lnTo>
                      <a:pt x="80" y="91"/>
                    </a:lnTo>
                    <a:lnTo>
                      <a:pt x="0" y="0"/>
                    </a:lnTo>
                    <a:lnTo>
                      <a:pt x="195" y="68"/>
                    </a:lnTo>
                    <a:lnTo>
                      <a:pt x="177" y="91"/>
                    </a:lnTo>
                    <a:lnTo>
                      <a:pt x="169" y="133"/>
                    </a:lnTo>
                    <a:lnTo>
                      <a:pt x="153" y="156"/>
                    </a:lnTo>
                    <a:lnTo>
                      <a:pt x="109" y="195"/>
                    </a:lnTo>
                    <a:lnTo>
                      <a:pt x="91" y="211"/>
                    </a:lnTo>
                    <a:lnTo>
                      <a:pt x="67" y="216"/>
                    </a:lnTo>
                    <a:lnTo>
                      <a:pt x="52" y="244"/>
                    </a:lnTo>
                    <a:lnTo>
                      <a:pt x="10" y="195"/>
                    </a:lnTo>
                    <a:lnTo>
                      <a:pt x="10" y="166"/>
                    </a:lnTo>
                    <a:lnTo>
                      <a:pt x="49" y="200"/>
                    </a:lnTo>
                    <a:lnTo>
                      <a:pt x="73" y="200"/>
                    </a:lnTo>
                    <a:lnTo>
                      <a:pt x="73" y="200"/>
                    </a:lnTo>
                    <a:close/>
                  </a:path>
                </a:pathLst>
              </a:custGeom>
              <a:solidFill>
                <a:srgbClr val="A84A3D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8" name="Freeform 140"/>
              <p:cNvSpPr>
                <a:spLocks/>
              </p:cNvSpPr>
              <p:nvPr/>
            </p:nvSpPr>
            <p:spPr bwMode="auto">
              <a:xfrm>
                <a:off x="1001" y="2087"/>
                <a:ext cx="192" cy="268"/>
              </a:xfrm>
              <a:custGeom>
                <a:avLst/>
                <a:gdLst/>
                <a:ahLst/>
                <a:cxnLst>
                  <a:cxn ang="0">
                    <a:pos x="192" y="39"/>
                  </a:cxn>
                  <a:cxn ang="0">
                    <a:pos x="187" y="42"/>
                  </a:cxn>
                  <a:cxn ang="0">
                    <a:pos x="179" y="52"/>
                  </a:cxn>
                  <a:cxn ang="0">
                    <a:pos x="171" y="63"/>
                  </a:cxn>
                  <a:cxn ang="0">
                    <a:pos x="163" y="78"/>
                  </a:cxn>
                  <a:cxn ang="0">
                    <a:pos x="156" y="89"/>
                  </a:cxn>
                  <a:cxn ang="0">
                    <a:pos x="156" y="102"/>
                  </a:cxn>
                  <a:cxn ang="0">
                    <a:pos x="156" y="112"/>
                  </a:cxn>
                  <a:cxn ang="0">
                    <a:pos x="161" y="125"/>
                  </a:cxn>
                  <a:cxn ang="0">
                    <a:pos x="163" y="138"/>
                  </a:cxn>
                  <a:cxn ang="0">
                    <a:pos x="163" y="154"/>
                  </a:cxn>
                  <a:cxn ang="0">
                    <a:pos x="163" y="167"/>
                  </a:cxn>
                  <a:cxn ang="0">
                    <a:pos x="161" y="182"/>
                  </a:cxn>
                  <a:cxn ang="0">
                    <a:pos x="153" y="198"/>
                  </a:cxn>
                  <a:cxn ang="0">
                    <a:pos x="143" y="213"/>
                  </a:cxn>
                  <a:cxn ang="0">
                    <a:pos x="135" y="226"/>
                  </a:cxn>
                  <a:cxn ang="0">
                    <a:pos x="127" y="239"/>
                  </a:cxn>
                  <a:cxn ang="0">
                    <a:pos x="124" y="250"/>
                  </a:cxn>
                  <a:cxn ang="0">
                    <a:pos x="124" y="260"/>
                  </a:cxn>
                  <a:cxn ang="0">
                    <a:pos x="127" y="265"/>
                  </a:cxn>
                  <a:cxn ang="0">
                    <a:pos x="127" y="268"/>
                  </a:cxn>
                  <a:cxn ang="0">
                    <a:pos x="124" y="265"/>
                  </a:cxn>
                  <a:cxn ang="0">
                    <a:pos x="119" y="260"/>
                  </a:cxn>
                  <a:cxn ang="0">
                    <a:pos x="114" y="247"/>
                  </a:cxn>
                  <a:cxn ang="0">
                    <a:pos x="109" y="239"/>
                  </a:cxn>
                  <a:cxn ang="0">
                    <a:pos x="106" y="221"/>
                  </a:cxn>
                  <a:cxn ang="0">
                    <a:pos x="106" y="206"/>
                  </a:cxn>
                  <a:cxn ang="0">
                    <a:pos x="106" y="190"/>
                  </a:cxn>
                  <a:cxn ang="0">
                    <a:pos x="106" y="177"/>
                  </a:cxn>
                  <a:cxn ang="0">
                    <a:pos x="98" y="164"/>
                  </a:cxn>
                  <a:cxn ang="0">
                    <a:pos x="93" y="156"/>
                  </a:cxn>
                  <a:cxn ang="0">
                    <a:pos x="78" y="151"/>
                  </a:cxn>
                  <a:cxn ang="0">
                    <a:pos x="65" y="148"/>
                  </a:cxn>
                  <a:cxn ang="0">
                    <a:pos x="52" y="146"/>
                  </a:cxn>
                  <a:cxn ang="0">
                    <a:pos x="41" y="146"/>
                  </a:cxn>
                  <a:cxn ang="0">
                    <a:pos x="28" y="146"/>
                  </a:cxn>
                  <a:cxn ang="0">
                    <a:pos x="21" y="148"/>
                  </a:cxn>
                  <a:cxn ang="0">
                    <a:pos x="5" y="151"/>
                  </a:cxn>
                  <a:cxn ang="0">
                    <a:pos x="0" y="154"/>
                  </a:cxn>
                  <a:cxn ang="0">
                    <a:pos x="0" y="148"/>
                  </a:cxn>
                  <a:cxn ang="0">
                    <a:pos x="2" y="146"/>
                  </a:cxn>
                  <a:cxn ang="0">
                    <a:pos x="8" y="138"/>
                  </a:cxn>
                  <a:cxn ang="0">
                    <a:pos x="18" y="130"/>
                  </a:cxn>
                  <a:cxn ang="0">
                    <a:pos x="28" y="120"/>
                  </a:cxn>
                  <a:cxn ang="0">
                    <a:pos x="41" y="112"/>
                  </a:cxn>
                  <a:cxn ang="0">
                    <a:pos x="54" y="102"/>
                  </a:cxn>
                  <a:cxn ang="0">
                    <a:pos x="65" y="91"/>
                  </a:cxn>
                  <a:cxn ang="0">
                    <a:pos x="73" y="76"/>
                  </a:cxn>
                  <a:cxn ang="0">
                    <a:pos x="78" y="60"/>
                  </a:cxn>
                  <a:cxn ang="0">
                    <a:pos x="78" y="47"/>
                  </a:cxn>
                  <a:cxn ang="0">
                    <a:pos x="85" y="31"/>
                  </a:cxn>
                  <a:cxn ang="0">
                    <a:pos x="91" y="18"/>
                  </a:cxn>
                  <a:cxn ang="0">
                    <a:pos x="98" y="11"/>
                  </a:cxn>
                  <a:cxn ang="0">
                    <a:pos x="101" y="3"/>
                  </a:cxn>
                  <a:cxn ang="0">
                    <a:pos x="106" y="0"/>
                  </a:cxn>
                  <a:cxn ang="0">
                    <a:pos x="192" y="39"/>
                  </a:cxn>
                  <a:cxn ang="0">
                    <a:pos x="192" y="39"/>
                  </a:cxn>
                </a:cxnLst>
                <a:rect l="0" t="0" r="r" b="b"/>
                <a:pathLst>
                  <a:path w="192" h="268">
                    <a:moveTo>
                      <a:pt x="192" y="39"/>
                    </a:moveTo>
                    <a:lnTo>
                      <a:pt x="187" y="42"/>
                    </a:lnTo>
                    <a:lnTo>
                      <a:pt x="179" y="52"/>
                    </a:lnTo>
                    <a:lnTo>
                      <a:pt x="171" y="63"/>
                    </a:lnTo>
                    <a:lnTo>
                      <a:pt x="163" y="78"/>
                    </a:lnTo>
                    <a:lnTo>
                      <a:pt x="156" y="89"/>
                    </a:lnTo>
                    <a:lnTo>
                      <a:pt x="156" y="102"/>
                    </a:lnTo>
                    <a:lnTo>
                      <a:pt x="156" y="112"/>
                    </a:lnTo>
                    <a:lnTo>
                      <a:pt x="161" y="125"/>
                    </a:lnTo>
                    <a:lnTo>
                      <a:pt x="163" y="138"/>
                    </a:lnTo>
                    <a:lnTo>
                      <a:pt x="163" y="154"/>
                    </a:lnTo>
                    <a:lnTo>
                      <a:pt x="163" y="167"/>
                    </a:lnTo>
                    <a:lnTo>
                      <a:pt x="161" y="182"/>
                    </a:lnTo>
                    <a:lnTo>
                      <a:pt x="153" y="198"/>
                    </a:lnTo>
                    <a:lnTo>
                      <a:pt x="143" y="213"/>
                    </a:lnTo>
                    <a:lnTo>
                      <a:pt x="135" y="226"/>
                    </a:lnTo>
                    <a:lnTo>
                      <a:pt x="127" y="239"/>
                    </a:lnTo>
                    <a:lnTo>
                      <a:pt x="124" y="250"/>
                    </a:lnTo>
                    <a:lnTo>
                      <a:pt x="124" y="260"/>
                    </a:lnTo>
                    <a:lnTo>
                      <a:pt x="127" y="265"/>
                    </a:lnTo>
                    <a:lnTo>
                      <a:pt x="127" y="268"/>
                    </a:lnTo>
                    <a:lnTo>
                      <a:pt x="124" y="265"/>
                    </a:lnTo>
                    <a:lnTo>
                      <a:pt x="119" y="260"/>
                    </a:lnTo>
                    <a:lnTo>
                      <a:pt x="114" y="247"/>
                    </a:lnTo>
                    <a:lnTo>
                      <a:pt x="109" y="239"/>
                    </a:lnTo>
                    <a:lnTo>
                      <a:pt x="106" y="221"/>
                    </a:lnTo>
                    <a:lnTo>
                      <a:pt x="106" y="206"/>
                    </a:lnTo>
                    <a:lnTo>
                      <a:pt x="106" y="190"/>
                    </a:lnTo>
                    <a:lnTo>
                      <a:pt x="106" y="177"/>
                    </a:lnTo>
                    <a:lnTo>
                      <a:pt x="98" y="164"/>
                    </a:lnTo>
                    <a:lnTo>
                      <a:pt x="93" y="156"/>
                    </a:lnTo>
                    <a:lnTo>
                      <a:pt x="78" y="151"/>
                    </a:lnTo>
                    <a:lnTo>
                      <a:pt x="65" y="148"/>
                    </a:lnTo>
                    <a:lnTo>
                      <a:pt x="52" y="146"/>
                    </a:lnTo>
                    <a:lnTo>
                      <a:pt x="41" y="146"/>
                    </a:lnTo>
                    <a:lnTo>
                      <a:pt x="28" y="146"/>
                    </a:lnTo>
                    <a:lnTo>
                      <a:pt x="21" y="148"/>
                    </a:lnTo>
                    <a:lnTo>
                      <a:pt x="5" y="151"/>
                    </a:lnTo>
                    <a:lnTo>
                      <a:pt x="0" y="154"/>
                    </a:lnTo>
                    <a:lnTo>
                      <a:pt x="0" y="148"/>
                    </a:lnTo>
                    <a:lnTo>
                      <a:pt x="2" y="146"/>
                    </a:lnTo>
                    <a:lnTo>
                      <a:pt x="8" y="138"/>
                    </a:lnTo>
                    <a:lnTo>
                      <a:pt x="18" y="130"/>
                    </a:lnTo>
                    <a:lnTo>
                      <a:pt x="28" y="120"/>
                    </a:lnTo>
                    <a:lnTo>
                      <a:pt x="41" y="112"/>
                    </a:lnTo>
                    <a:lnTo>
                      <a:pt x="54" y="102"/>
                    </a:lnTo>
                    <a:lnTo>
                      <a:pt x="65" y="91"/>
                    </a:lnTo>
                    <a:lnTo>
                      <a:pt x="73" y="76"/>
                    </a:lnTo>
                    <a:lnTo>
                      <a:pt x="78" y="60"/>
                    </a:lnTo>
                    <a:lnTo>
                      <a:pt x="78" y="47"/>
                    </a:lnTo>
                    <a:lnTo>
                      <a:pt x="85" y="31"/>
                    </a:lnTo>
                    <a:lnTo>
                      <a:pt x="91" y="18"/>
                    </a:lnTo>
                    <a:lnTo>
                      <a:pt x="98" y="11"/>
                    </a:lnTo>
                    <a:lnTo>
                      <a:pt x="101" y="3"/>
                    </a:lnTo>
                    <a:lnTo>
                      <a:pt x="106" y="0"/>
                    </a:lnTo>
                    <a:lnTo>
                      <a:pt x="192" y="39"/>
                    </a:lnTo>
                    <a:lnTo>
                      <a:pt x="192" y="39"/>
                    </a:lnTo>
                    <a:close/>
                  </a:path>
                </a:pathLst>
              </a:custGeom>
              <a:solidFill>
                <a:srgbClr val="5E2B00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9" name="Freeform 141"/>
              <p:cNvSpPr>
                <a:spLocks/>
              </p:cNvSpPr>
              <p:nvPr/>
            </p:nvSpPr>
            <p:spPr bwMode="auto">
              <a:xfrm>
                <a:off x="972" y="1897"/>
                <a:ext cx="499" cy="323"/>
              </a:xfrm>
              <a:custGeom>
                <a:avLst/>
                <a:gdLst/>
                <a:ahLst/>
                <a:cxnLst>
                  <a:cxn ang="0">
                    <a:pos x="185" y="97"/>
                  </a:cxn>
                  <a:cxn ang="0">
                    <a:pos x="159" y="94"/>
                  </a:cxn>
                  <a:cxn ang="0">
                    <a:pos x="135" y="91"/>
                  </a:cxn>
                  <a:cxn ang="0">
                    <a:pos x="102" y="94"/>
                  </a:cxn>
                  <a:cxn ang="0">
                    <a:pos x="65" y="99"/>
                  </a:cxn>
                  <a:cxn ang="0">
                    <a:pos x="31" y="110"/>
                  </a:cxn>
                  <a:cxn ang="0">
                    <a:pos x="8" y="120"/>
                  </a:cxn>
                  <a:cxn ang="0">
                    <a:pos x="0" y="141"/>
                  </a:cxn>
                  <a:cxn ang="0">
                    <a:pos x="26" y="159"/>
                  </a:cxn>
                  <a:cxn ang="0">
                    <a:pos x="50" y="172"/>
                  </a:cxn>
                  <a:cxn ang="0">
                    <a:pos x="73" y="180"/>
                  </a:cxn>
                  <a:cxn ang="0">
                    <a:pos x="94" y="185"/>
                  </a:cxn>
                  <a:cxn ang="0">
                    <a:pos x="114" y="193"/>
                  </a:cxn>
                  <a:cxn ang="0">
                    <a:pos x="135" y="201"/>
                  </a:cxn>
                  <a:cxn ang="0">
                    <a:pos x="164" y="219"/>
                  </a:cxn>
                  <a:cxn ang="0">
                    <a:pos x="200" y="245"/>
                  </a:cxn>
                  <a:cxn ang="0">
                    <a:pos x="239" y="268"/>
                  </a:cxn>
                  <a:cxn ang="0">
                    <a:pos x="270" y="286"/>
                  </a:cxn>
                  <a:cxn ang="0">
                    <a:pos x="294" y="299"/>
                  </a:cxn>
                  <a:cxn ang="0">
                    <a:pos x="317" y="307"/>
                  </a:cxn>
                  <a:cxn ang="0">
                    <a:pos x="341" y="312"/>
                  </a:cxn>
                  <a:cxn ang="0">
                    <a:pos x="364" y="315"/>
                  </a:cxn>
                  <a:cxn ang="0">
                    <a:pos x="385" y="320"/>
                  </a:cxn>
                  <a:cxn ang="0">
                    <a:pos x="406" y="320"/>
                  </a:cxn>
                  <a:cxn ang="0">
                    <a:pos x="426" y="320"/>
                  </a:cxn>
                  <a:cxn ang="0">
                    <a:pos x="455" y="315"/>
                  </a:cxn>
                  <a:cxn ang="0">
                    <a:pos x="481" y="307"/>
                  </a:cxn>
                  <a:cxn ang="0">
                    <a:pos x="497" y="294"/>
                  </a:cxn>
                  <a:cxn ang="0">
                    <a:pos x="499" y="279"/>
                  </a:cxn>
                  <a:cxn ang="0">
                    <a:pos x="491" y="258"/>
                  </a:cxn>
                  <a:cxn ang="0">
                    <a:pos x="471" y="237"/>
                  </a:cxn>
                  <a:cxn ang="0">
                    <a:pos x="450" y="214"/>
                  </a:cxn>
                  <a:cxn ang="0">
                    <a:pos x="424" y="193"/>
                  </a:cxn>
                  <a:cxn ang="0">
                    <a:pos x="419" y="71"/>
                  </a:cxn>
                  <a:cxn ang="0">
                    <a:pos x="408" y="55"/>
                  </a:cxn>
                  <a:cxn ang="0">
                    <a:pos x="390" y="34"/>
                  </a:cxn>
                  <a:cxn ang="0">
                    <a:pos x="364" y="26"/>
                  </a:cxn>
                  <a:cxn ang="0">
                    <a:pos x="341" y="24"/>
                  </a:cxn>
                  <a:cxn ang="0">
                    <a:pos x="315" y="8"/>
                  </a:cxn>
                  <a:cxn ang="0">
                    <a:pos x="286" y="0"/>
                  </a:cxn>
                  <a:cxn ang="0">
                    <a:pos x="252" y="8"/>
                  </a:cxn>
                  <a:cxn ang="0">
                    <a:pos x="237" y="19"/>
                  </a:cxn>
                  <a:cxn ang="0">
                    <a:pos x="190" y="99"/>
                  </a:cxn>
                </a:cxnLst>
                <a:rect l="0" t="0" r="r" b="b"/>
                <a:pathLst>
                  <a:path w="499" h="323">
                    <a:moveTo>
                      <a:pt x="190" y="99"/>
                    </a:moveTo>
                    <a:lnTo>
                      <a:pt x="185" y="97"/>
                    </a:lnTo>
                    <a:lnTo>
                      <a:pt x="172" y="94"/>
                    </a:lnTo>
                    <a:lnTo>
                      <a:pt x="159" y="94"/>
                    </a:lnTo>
                    <a:lnTo>
                      <a:pt x="148" y="91"/>
                    </a:lnTo>
                    <a:lnTo>
                      <a:pt x="135" y="91"/>
                    </a:lnTo>
                    <a:lnTo>
                      <a:pt x="122" y="94"/>
                    </a:lnTo>
                    <a:lnTo>
                      <a:pt x="102" y="94"/>
                    </a:lnTo>
                    <a:lnTo>
                      <a:pt x="86" y="97"/>
                    </a:lnTo>
                    <a:lnTo>
                      <a:pt x="65" y="99"/>
                    </a:lnTo>
                    <a:lnTo>
                      <a:pt x="50" y="104"/>
                    </a:lnTo>
                    <a:lnTo>
                      <a:pt x="31" y="110"/>
                    </a:lnTo>
                    <a:lnTo>
                      <a:pt x="18" y="115"/>
                    </a:lnTo>
                    <a:lnTo>
                      <a:pt x="8" y="120"/>
                    </a:lnTo>
                    <a:lnTo>
                      <a:pt x="3" y="128"/>
                    </a:lnTo>
                    <a:lnTo>
                      <a:pt x="0" y="141"/>
                    </a:lnTo>
                    <a:lnTo>
                      <a:pt x="16" y="156"/>
                    </a:lnTo>
                    <a:lnTo>
                      <a:pt x="26" y="159"/>
                    </a:lnTo>
                    <a:lnTo>
                      <a:pt x="37" y="164"/>
                    </a:lnTo>
                    <a:lnTo>
                      <a:pt x="50" y="172"/>
                    </a:lnTo>
                    <a:lnTo>
                      <a:pt x="65" y="177"/>
                    </a:lnTo>
                    <a:lnTo>
                      <a:pt x="73" y="180"/>
                    </a:lnTo>
                    <a:lnTo>
                      <a:pt x="83" y="182"/>
                    </a:lnTo>
                    <a:lnTo>
                      <a:pt x="94" y="185"/>
                    </a:lnTo>
                    <a:lnTo>
                      <a:pt x="104" y="188"/>
                    </a:lnTo>
                    <a:lnTo>
                      <a:pt x="114" y="193"/>
                    </a:lnTo>
                    <a:lnTo>
                      <a:pt x="125" y="195"/>
                    </a:lnTo>
                    <a:lnTo>
                      <a:pt x="135" y="201"/>
                    </a:lnTo>
                    <a:lnTo>
                      <a:pt x="151" y="211"/>
                    </a:lnTo>
                    <a:lnTo>
                      <a:pt x="164" y="219"/>
                    </a:lnTo>
                    <a:lnTo>
                      <a:pt x="182" y="229"/>
                    </a:lnTo>
                    <a:lnTo>
                      <a:pt x="200" y="245"/>
                    </a:lnTo>
                    <a:lnTo>
                      <a:pt x="221" y="258"/>
                    </a:lnTo>
                    <a:lnTo>
                      <a:pt x="239" y="268"/>
                    </a:lnTo>
                    <a:lnTo>
                      <a:pt x="260" y="281"/>
                    </a:lnTo>
                    <a:lnTo>
                      <a:pt x="270" y="286"/>
                    </a:lnTo>
                    <a:lnTo>
                      <a:pt x="283" y="294"/>
                    </a:lnTo>
                    <a:lnTo>
                      <a:pt x="294" y="299"/>
                    </a:lnTo>
                    <a:lnTo>
                      <a:pt x="307" y="305"/>
                    </a:lnTo>
                    <a:lnTo>
                      <a:pt x="317" y="307"/>
                    </a:lnTo>
                    <a:lnTo>
                      <a:pt x="328" y="310"/>
                    </a:lnTo>
                    <a:lnTo>
                      <a:pt x="341" y="312"/>
                    </a:lnTo>
                    <a:lnTo>
                      <a:pt x="351" y="315"/>
                    </a:lnTo>
                    <a:lnTo>
                      <a:pt x="364" y="315"/>
                    </a:lnTo>
                    <a:lnTo>
                      <a:pt x="374" y="318"/>
                    </a:lnTo>
                    <a:lnTo>
                      <a:pt x="385" y="320"/>
                    </a:lnTo>
                    <a:lnTo>
                      <a:pt x="398" y="323"/>
                    </a:lnTo>
                    <a:lnTo>
                      <a:pt x="406" y="320"/>
                    </a:lnTo>
                    <a:lnTo>
                      <a:pt x="419" y="320"/>
                    </a:lnTo>
                    <a:lnTo>
                      <a:pt x="426" y="320"/>
                    </a:lnTo>
                    <a:lnTo>
                      <a:pt x="437" y="320"/>
                    </a:lnTo>
                    <a:lnTo>
                      <a:pt x="455" y="315"/>
                    </a:lnTo>
                    <a:lnTo>
                      <a:pt x="471" y="315"/>
                    </a:lnTo>
                    <a:lnTo>
                      <a:pt x="481" y="307"/>
                    </a:lnTo>
                    <a:lnTo>
                      <a:pt x="491" y="302"/>
                    </a:lnTo>
                    <a:lnTo>
                      <a:pt x="497" y="294"/>
                    </a:lnTo>
                    <a:lnTo>
                      <a:pt x="499" y="286"/>
                    </a:lnTo>
                    <a:lnTo>
                      <a:pt x="499" y="279"/>
                    </a:lnTo>
                    <a:lnTo>
                      <a:pt x="497" y="268"/>
                    </a:lnTo>
                    <a:lnTo>
                      <a:pt x="491" y="258"/>
                    </a:lnTo>
                    <a:lnTo>
                      <a:pt x="484" y="247"/>
                    </a:lnTo>
                    <a:lnTo>
                      <a:pt x="471" y="237"/>
                    </a:lnTo>
                    <a:lnTo>
                      <a:pt x="463" y="224"/>
                    </a:lnTo>
                    <a:lnTo>
                      <a:pt x="450" y="214"/>
                    </a:lnTo>
                    <a:lnTo>
                      <a:pt x="442" y="208"/>
                    </a:lnTo>
                    <a:lnTo>
                      <a:pt x="424" y="193"/>
                    </a:lnTo>
                    <a:lnTo>
                      <a:pt x="419" y="190"/>
                    </a:lnTo>
                    <a:lnTo>
                      <a:pt x="419" y="71"/>
                    </a:lnTo>
                    <a:lnTo>
                      <a:pt x="413" y="65"/>
                    </a:lnTo>
                    <a:lnTo>
                      <a:pt x="408" y="55"/>
                    </a:lnTo>
                    <a:lnTo>
                      <a:pt x="398" y="42"/>
                    </a:lnTo>
                    <a:lnTo>
                      <a:pt x="390" y="34"/>
                    </a:lnTo>
                    <a:lnTo>
                      <a:pt x="377" y="26"/>
                    </a:lnTo>
                    <a:lnTo>
                      <a:pt x="364" y="26"/>
                    </a:lnTo>
                    <a:lnTo>
                      <a:pt x="351" y="24"/>
                    </a:lnTo>
                    <a:lnTo>
                      <a:pt x="341" y="24"/>
                    </a:lnTo>
                    <a:lnTo>
                      <a:pt x="328" y="16"/>
                    </a:lnTo>
                    <a:lnTo>
                      <a:pt x="315" y="8"/>
                    </a:lnTo>
                    <a:lnTo>
                      <a:pt x="302" y="0"/>
                    </a:lnTo>
                    <a:lnTo>
                      <a:pt x="286" y="0"/>
                    </a:lnTo>
                    <a:lnTo>
                      <a:pt x="270" y="0"/>
                    </a:lnTo>
                    <a:lnTo>
                      <a:pt x="252" y="8"/>
                    </a:lnTo>
                    <a:lnTo>
                      <a:pt x="242" y="16"/>
                    </a:lnTo>
                    <a:lnTo>
                      <a:pt x="237" y="19"/>
                    </a:lnTo>
                    <a:lnTo>
                      <a:pt x="190" y="99"/>
                    </a:lnTo>
                    <a:lnTo>
                      <a:pt x="190" y="99"/>
                    </a:lnTo>
                    <a:close/>
                  </a:path>
                </a:pathLst>
              </a:custGeom>
              <a:solidFill>
                <a:srgbClr val="638091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0" name="Freeform 142"/>
              <p:cNvSpPr>
                <a:spLocks/>
              </p:cNvSpPr>
              <p:nvPr/>
            </p:nvSpPr>
            <p:spPr bwMode="auto">
              <a:xfrm>
                <a:off x="1151" y="1970"/>
                <a:ext cx="297" cy="245"/>
              </a:xfrm>
              <a:custGeom>
                <a:avLst/>
                <a:gdLst/>
                <a:ahLst/>
                <a:cxnLst>
                  <a:cxn ang="0">
                    <a:pos x="71" y="182"/>
                  </a:cxn>
                  <a:cxn ang="0">
                    <a:pos x="99" y="195"/>
                  </a:cxn>
                  <a:cxn ang="0">
                    <a:pos x="120" y="203"/>
                  </a:cxn>
                  <a:cxn ang="0">
                    <a:pos x="149" y="208"/>
                  </a:cxn>
                  <a:cxn ang="0">
                    <a:pos x="172" y="200"/>
                  </a:cxn>
                  <a:cxn ang="0">
                    <a:pos x="185" y="187"/>
                  </a:cxn>
                  <a:cxn ang="0">
                    <a:pos x="180" y="177"/>
                  </a:cxn>
                  <a:cxn ang="0">
                    <a:pos x="154" y="156"/>
                  </a:cxn>
                  <a:cxn ang="0">
                    <a:pos x="130" y="141"/>
                  </a:cxn>
                  <a:cxn ang="0">
                    <a:pos x="107" y="125"/>
                  </a:cxn>
                  <a:cxn ang="0">
                    <a:pos x="91" y="115"/>
                  </a:cxn>
                  <a:cxn ang="0">
                    <a:pos x="107" y="102"/>
                  </a:cxn>
                  <a:cxn ang="0">
                    <a:pos x="136" y="81"/>
                  </a:cxn>
                  <a:cxn ang="0">
                    <a:pos x="154" y="52"/>
                  </a:cxn>
                  <a:cxn ang="0">
                    <a:pos x="169" y="26"/>
                  </a:cxn>
                  <a:cxn ang="0">
                    <a:pos x="190" y="5"/>
                  </a:cxn>
                  <a:cxn ang="0">
                    <a:pos x="211" y="5"/>
                  </a:cxn>
                  <a:cxn ang="0">
                    <a:pos x="219" y="37"/>
                  </a:cxn>
                  <a:cxn ang="0">
                    <a:pos x="219" y="57"/>
                  </a:cxn>
                  <a:cxn ang="0">
                    <a:pos x="221" y="81"/>
                  </a:cxn>
                  <a:cxn ang="0">
                    <a:pos x="232" y="109"/>
                  </a:cxn>
                  <a:cxn ang="0">
                    <a:pos x="242" y="120"/>
                  </a:cxn>
                  <a:cxn ang="0">
                    <a:pos x="232" y="141"/>
                  </a:cxn>
                  <a:cxn ang="0">
                    <a:pos x="263" y="172"/>
                  </a:cxn>
                  <a:cxn ang="0">
                    <a:pos x="292" y="195"/>
                  </a:cxn>
                  <a:cxn ang="0">
                    <a:pos x="297" y="213"/>
                  </a:cxn>
                  <a:cxn ang="0">
                    <a:pos x="284" y="229"/>
                  </a:cxn>
                  <a:cxn ang="0">
                    <a:pos x="255" y="239"/>
                  </a:cxn>
                  <a:cxn ang="0">
                    <a:pos x="227" y="242"/>
                  </a:cxn>
                  <a:cxn ang="0">
                    <a:pos x="206" y="242"/>
                  </a:cxn>
                  <a:cxn ang="0">
                    <a:pos x="185" y="242"/>
                  </a:cxn>
                  <a:cxn ang="0">
                    <a:pos x="164" y="242"/>
                  </a:cxn>
                  <a:cxn ang="0">
                    <a:pos x="141" y="237"/>
                  </a:cxn>
                  <a:cxn ang="0">
                    <a:pos x="120" y="229"/>
                  </a:cxn>
                  <a:cxn ang="0">
                    <a:pos x="97" y="219"/>
                  </a:cxn>
                  <a:cxn ang="0">
                    <a:pos x="73" y="206"/>
                  </a:cxn>
                  <a:cxn ang="0">
                    <a:pos x="50" y="193"/>
                  </a:cxn>
                  <a:cxn ang="0">
                    <a:pos x="26" y="174"/>
                  </a:cxn>
                  <a:cxn ang="0">
                    <a:pos x="3" y="156"/>
                  </a:cxn>
                  <a:cxn ang="0">
                    <a:pos x="68" y="180"/>
                  </a:cxn>
                </a:cxnLst>
                <a:rect l="0" t="0" r="r" b="b"/>
                <a:pathLst>
                  <a:path w="297" h="245">
                    <a:moveTo>
                      <a:pt x="68" y="180"/>
                    </a:moveTo>
                    <a:lnTo>
                      <a:pt x="71" y="182"/>
                    </a:lnTo>
                    <a:lnTo>
                      <a:pt x="89" y="193"/>
                    </a:lnTo>
                    <a:lnTo>
                      <a:pt x="99" y="195"/>
                    </a:lnTo>
                    <a:lnTo>
                      <a:pt x="110" y="200"/>
                    </a:lnTo>
                    <a:lnTo>
                      <a:pt x="120" y="203"/>
                    </a:lnTo>
                    <a:lnTo>
                      <a:pt x="133" y="208"/>
                    </a:lnTo>
                    <a:lnTo>
                      <a:pt x="149" y="208"/>
                    </a:lnTo>
                    <a:lnTo>
                      <a:pt x="164" y="206"/>
                    </a:lnTo>
                    <a:lnTo>
                      <a:pt x="172" y="200"/>
                    </a:lnTo>
                    <a:lnTo>
                      <a:pt x="182" y="195"/>
                    </a:lnTo>
                    <a:lnTo>
                      <a:pt x="185" y="187"/>
                    </a:lnTo>
                    <a:lnTo>
                      <a:pt x="185" y="185"/>
                    </a:lnTo>
                    <a:lnTo>
                      <a:pt x="180" y="177"/>
                    </a:lnTo>
                    <a:lnTo>
                      <a:pt x="167" y="167"/>
                    </a:lnTo>
                    <a:lnTo>
                      <a:pt x="154" y="156"/>
                    </a:lnTo>
                    <a:lnTo>
                      <a:pt x="141" y="148"/>
                    </a:lnTo>
                    <a:lnTo>
                      <a:pt x="130" y="141"/>
                    </a:lnTo>
                    <a:lnTo>
                      <a:pt x="120" y="135"/>
                    </a:lnTo>
                    <a:lnTo>
                      <a:pt x="107" y="125"/>
                    </a:lnTo>
                    <a:lnTo>
                      <a:pt x="99" y="120"/>
                    </a:lnTo>
                    <a:lnTo>
                      <a:pt x="91" y="115"/>
                    </a:lnTo>
                    <a:lnTo>
                      <a:pt x="97" y="112"/>
                    </a:lnTo>
                    <a:lnTo>
                      <a:pt x="107" y="102"/>
                    </a:lnTo>
                    <a:lnTo>
                      <a:pt x="120" y="91"/>
                    </a:lnTo>
                    <a:lnTo>
                      <a:pt x="136" y="81"/>
                    </a:lnTo>
                    <a:lnTo>
                      <a:pt x="146" y="68"/>
                    </a:lnTo>
                    <a:lnTo>
                      <a:pt x="154" y="52"/>
                    </a:lnTo>
                    <a:lnTo>
                      <a:pt x="159" y="37"/>
                    </a:lnTo>
                    <a:lnTo>
                      <a:pt x="169" y="26"/>
                    </a:lnTo>
                    <a:lnTo>
                      <a:pt x="180" y="13"/>
                    </a:lnTo>
                    <a:lnTo>
                      <a:pt x="190" y="5"/>
                    </a:lnTo>
                    <a:lnTo>
                      <a:pt x="203" y="0"/>
                    </a:lnTo>
                    <a:lnTo>
                      <a:pt x="211" y="5"/>
                    </a:lnTo>
                    <a:lnTo>
                      <a:pt x="216" y="18"/>
                    </a:lnTo>
                    <a:lnTo>
                      <a:pt x="219" y="37"/>
                    </a:lnTo>
                    <a:lnTo>
                      <a:pt x="219" y="47"/>
                    </a:lnTo>
                    <a:lnTo>
                      <a:pt x="219" y="57"/>
                    </a:lnTo>
                    <a:lnTo>
                      <a:pt x="219" y="70"/>
                    </a:lnTo>
                    <a:lnTo>
                      <a:pt x="221" y="81"/>
                    </a:lnTo>
                    <a:lnTo>
                      <a:pt x="224" y="96"/>
                    </a:lnTo>
                    <a:lnTo>
                      <a:pt x="232" y="109"/>
                    </a:lnTo>
                    <a:lnTo>
                      <a:pt x="237" y="117"/>
                    </a:lnTo>
                    <a:lnTo>
                      <a:pt x="242" y="120"/>
                    </a:lnTo>
                    <a:lnTo>
                      <a:pt x="227" y="138"/>
                    </a:lnTo>
                    <a:lnTo>
                      <a:pt x="232" y="141"/>
                    </a:lnTo>
                    <a:lnTo>
                      <a:pt x="247" y="156"/>
                    </a:lnTo>
                    <a:lnTo>
                      <a:pt x="263" y="172"/>
                    </a:lnTo>
                    <a:lnTo>
                      <a:pt x="281" y="185"/>
                    </a:lnTo>
                    <a:lnTo>
                      <a:pt x="292" y="195"/>
                    </a:lnTo>
                    <a:lnTo>
                      <a:pt x="297" y="206"/>
                    </a:lnTo>
                    <a:lnTo>
                      <a:pt x="297" y="213"/>
                    </a:lnTo>
                    <a:lnTo>
                      <a:pt x="297" y="224"/>
                    </a:lnTo>
                    <a:lnTo>
                      <a:pt x="284" y="229"/>
                    </a:lnTo>
                    <a:lnTo>
                      <a:pt x="273" y="234"/>
                    </a:lnTo>
                    <a:lnTo>
                      <a:pt x="255" y="239"/>
                    </a:lnTo>
                    <a:lnTo>
                      <a:pt x="240" y="242"/>
                    </a:lnTo>
                    <a:lnTo>
                      <a:pt x="227" y="242"/>
                    </a:lnTo>
                    <a:lnTo>
                      <a:pt x="216" y="242"/>
                    </a:lnTo>
                    <a:lnTo>
                      <a:pt x="206" y="242"/>
                    </a:lnTo>
                    <a:lnTo>
                      <a:pt x="195" y="245"/>
                    </a:lnTo>
                    <a:lnTo>
                      <a:pt x="185" y="242"/>
                    </a:lnTo>
                    <a:lnTo>
                      <a:pt x="175" y="242"/>
                    </a:lnTo>
                    <a:lnTo>
                      <a:pt x="164" y="242"/>
                    </a:lnTo>
                    <a:lnTo>
                      <a:pt x="154" y="242"/>
                    </a:lnTo>
                    <a:lnTo>
                      <a:pt x="141" y="237"/>
                    </a:lnTo>
                    <a:lnTo>
                      <a:pt x="130" y="234"/>
                    </a:lnTo>
                    <a:lnTo>
                      <a:pt x="120" y="229"/>
                    </a:lnTo>
                    <a:lnTo>
                      <a:pt x="107" y="226"/>
                    </a:lnTo>
                    <a:lnTo>
                      <a:pt x="97" y="219"/>
                    </a:lnTo>
                    <a:lnTo>
                      <a:pt x="84" y="213"/>
                    </a:lnTo>
                    <a:lnTo>
                      <a:pt x="73" y="206"/>
                    </a:lnTo>
                    <a:lnTo>
                      <a:pt x="63" y="200"/>
                    </a:lnTo>
                    <a:lnTo>
                      <a:pt x="50" y="193"/>
                    </a:lnTo>
                    <a:lnTo>
                      <a:pt x="37" y="185"/>
                    </a:lnTo>
                    <a:lnTo>
                      <a:pt x="26" y="174"/>
                    </a:lnTo>
                    <a:lnTo>
                      <a:pt x="19" y="167"/>
                    </a:lnTo>
                    <a:lnTo>
                      <a:pt x="3" y="156"/>
                    </a:lnTo>
                    <a:lnTo>
                      <a:pt x="0" y="151"/>
                    </a:lnTo>
                    <a:lnTo>
                      <a:pt x="68" y="180"/>
                    </a:lnTo>
                    <a:lnTo>
                      <a:pt x="68" y="180"/>
                    </a:lnTo>
                    <a:close/>
                  </a:path>
                </a:pathLst>
              </a:custGeom>
              <a:solidFill>
                <a:srgbClr val="2E4F61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1" name="Freeform 143"/>
              <p:cNvSpPr>
                <a:spLocks/>
              </p:cNvSpPr>
              <p:nvPr/>
            </p:nvSpPr>
            <p:spPr bwMode="auto">
              <a:xfrm>
                <a:off x="1151" y="1897"/>
                <a:ext cx="182" cy="177"/>
              </a:xfrm>
              <a:custGeom>
                <a:avLst/>
                <a:gdLst/>
                <a:ahLst/>
                <a:cxnLst>
                  <a:cxn ang="0">
                    <a:pos x="182" y="37"/>
                  </a:cxn>
                  <a:cxn ang="0">
                    <a:pos x="177" y="39"/>
                  </a:cxn>
                  <a:cxn ang="0">
                    <a:pos x="169" y="50"/>
                  </a:cxn>
                  <a:cxn ang="0">
                    <a:pos x="154" y="65"/>
                  </a:cxn>
                  <a:cxn ang="0">
                    <a:pos x="136" y="81"/>
                  </a:cxn>
                  <a:cxn ang="0">
                    <a:pos x="125" y="86"/>
                  </a:cxn>
                  <a:cxn ang="0">
                    <a:pos x="112" y="91"/>
                  </a:cxn>
                  <a:cxn ang="0">
                    <a:pos x="102" y="94"/>
                  </a:cxn>
                  <a:cxn ang="0">
                    <a:pos x="91" y="102"/>
                  </a:cxn>
                  <a:cxn ang="0">
                    <a:pos x="78" y="104"/>
                  </a:cxn>
                  <a:cxn ang="0">
                    <a:pos x="71" y="110"/>
                  </a:cxn>
                  <a:cxn ang="0">
                    <a:pos x="60" y="115"/>
                  </a:cxn>
                  <a:cxn ang="0">
                    <a:pos x="55" y="125"/>
                  </a:cxn>
                  <a:cxn ang="0">
                    <a:pos x="47" y="138"/>
                  </a:cxn>
                  <a:cxn ang="0">
                    <a:pos x="50" y="156"/>
                  </a:cxn>
                  <a:cxn ang="0">
                    <a:pos x="55" y="169"/>
                  </a:cxn>
                  <a:cxn ang="0">
                    <a:pos x="58" y="177"/>
                  </a:cxn>
                  <a:cxn ang="0">
                    <a:pos x="55" y="172"/>
                  </a:cxn>
                  <a:cxn ang="0">
                    <a:pos x="45" y="172"/>
                  </a:cxn>
                  <a:cxn ang="0">
                    <a:pos x="34" y="164"/>
                  </a:cxn>
                  <a:cxn ang="0">
                    <a:pos x="24" y="162"/>
                  </a:cxn>
                  <a:cxn ang="0">
                    <a:pos x="6" y="151"/>
                  </a:cxn>
                  <a:cxn ang="0">
                    <a:pos x="0" y="143"/>
                  </a:cxn>
                  <a:cxn ang="0">
                    <a:pos x="0" y="138"/>
                  </a:cxn>
                  <a:cxn ang="0">
                    <a:pos x="6" y="125"/>
                  </a:cxn>
                  <a:cxn ang="0">
                    <a:pos x="6" y="115"/>
                  </a:cxn>
                  <a:cxn ang="0">
                    <a:pos x="11" y="107"/>
                  </a:cxn>
                  <a:cxn ang="0">
                    <a:pos x="16" y="97"/>
                  </a:cxn>
                  <a:cxn ang="0">
                    <a:pos x="21" y="86"/>
                  </a:cxn>
                  <a:cxn ang="0">
                    <a:pos x="26" y="73"/>
                  </a:cxn>
                  <a:cxn ang="0">
                    <a:pos x="32" y="63"/>
                  </a:cxn>
                  <a:cxn ang="0">
                    <a:pos x="37" y="50"/>
                  </a:cxn>
                  <a:cxn ang="0">
                    <a:pos x="42" y="42"/>
                  </a:cxn>
                  <a:cxn ang="0">
                    <a:pos x="55" y="21"/>
                  </a:cxn>
                  <a:cxn ang="0">
                    <a:pos x="73" y="11"/>
                  </a:cxn>
                  <a:cxn ang="0">
                    <a:pos x="84" y="3"/>
                  </a:cxn>
                  <a:cxn ang="0">
                    <a:pos x="99" y="0"/>
                  </a:cxn>
                  <a:cxn ang="0">
                    <a:pos x="107" y="3"/>
                  </a:cxn>
                  <a:cxn ang="0">
                    <a:pos x="110" y="6"/>
                  </a:cxn>
                  <a:cxn ang="0">
                    <a:pos x="104" y="6"/>
                  </a:cxn>
                  <a:cxn ang="0">
                    <a:pos x="91" y="13"/>
                  </a:cxn>
                  <a:cxn ang="0">
                    <a:pos x="81" y="21"/>
                  </a:cxn>
                  <a:cxn ang="0">
                    <a:pos x="76" y="34"/>
                  </a:cxn>
                  <a:cxn ang="0">
                    <a:pos x="78" y="42"/>
                  </a:cxn>
                  <a:cxn ang="0">
                    <a:pos x="84" y="50"/>
                  </a:cxn>
                  <a:cxn ang="0">
                    <a:pos x="94" y="55"/>
                  </a:cxn>
                  <a:cxn ang="0">
                    <a:pos x="104" y="58"/>
                  </a:cxn>
                  <a:cxn ang="0">
                    <a:pos x="117" y="50"/>
                  </a:cxn>
                  <a:cxn ang="0">
                    <a:pos x="133" y="39"/>
                  </a:cxn>
                  <a:cxn ang="0">
                    <a:pos x="146" y="37"/>
                  </a:cxn>
                  <a:cxn ang="0">
                    <a:pos x="164" y="34"/>
                  </a:cxn>
                  <a:cxn ang="0">
                    <a:pos x="175" y="34"/>
                  </a:cxn>
                  <a:cxn ang="0">
                    <a:pos x="182" y="37"/>
                  </a:cxn>
                  <a:cxn ang="0">
                    <a:pos x="182" y="37"/>
                  </a:cxn>
                </a:cxnLst>
                <a:rect l="0" t="0" r="r" b="b"/>
                <a:pathLst>
                  <a:path w="182" h="177">
                    <a:moveTo>
                      <a:pt x="182" y="37"/>
                    </a:moveTo>
                    <a:lnTo>
                      <a:pt x="177" y="39"/>
                    </a:lnTo>
                    <a:lnTo>
                      <a:pt x="169" y="50"/>
                    </a:lnTo>
                    <a:lnTo>
                      <a:pt x="154" y="65"/>
                    </a:lnTo>
                    <a:lnTo>
                      <a:pt x="136" y="81"/>
                    </a:lnTo>
                    <a:lnTo>
                      <a:pt x="125" y="86"/>
                    </a:lnTo>
                    <a:lnTo>
                      <a:pt x="112" y="91"/>
                    </a:lnTo>
                    <a:lnTo>
                      <a:pt x="102" y="94"/>
                    </a:lnTo>
                    <a:lnTo>
                      <a:pt x="91" y="102"/>
                    </a:lnTo>
                    <a:lnTo>
                      <a:pt x="78" y="104"/>
                    </a:lnTo>
                    <a:lnTo>
                      <a:pt x="71" y="110"/>
                    </a:lnTo>
                    <a:lnTo>
                      <a:pt x="60" y="115"/>
                    </a:lnTo>
                    <a:lnTo>
                      <a:pt x="55" y="125"/>
                    </a:lnTo>
                    <a:lnTo>
                      <a:pt x="47" y="138"/>
                    </a:lnTo>
                    <a:lnTo>
                      <a:pt x="50" y="156"/>
                    </a:lnTo>
                    <a:lnTo>
                      <a:pt x="55" y="169"/>
                    </a:lnTo>
                    <a:lnTo>
                      <a:pt x="58" y="177"/>
                    </a:lnTo>
                    <a:lnTo>
                      <a:pt x="55" y="172"/>
                    </a:lnTo>
                    <a:lnTo>
                      <a:pt x="45" y="172"/>
                    </a:lnTo>
                    <a:lnTo>
                      <a:pt x="34" y="164"/>
                    </a:lnTo>
                    <a:lnTo>
                      <a:pt x="24" y="162"/>
                    </a:lnTo>
                    <a:lnTo>
                      <a:pt x="6" y="151"/>
                    </a:lnTo>
                    <a:lnTo>
                      <a:pt x="0" y="143"/>
                    </a:lnTo>
                    <a:lnTo>
                      <a:pt x="0" y="138"/>
                    </a:lnTo>
                    <a:lnTo>
                      <a:pt x="6" y="125"/>
                    </a:lnTo>
                    <a:lnTo>
                      <a:pt x="6" y="115"/>
                    </a:lnTo>
                    <a:lnTo>
                      <a:pt x="11" y="107"/>
                    </a:lnTo>
                    <a:lnTo>
                      <a:pt x="16" y="97"/>
                    </a:lnTo>
                    <a:lnTo>
                      <a:pt x="21" y="86"/>
                    </a:lnTo>
                    <a:lnTo>
                      <a:pt x="26" y="73"/>
                    </a:lnTo>
                    <a:lnTo>
                      <a:pt x="32" y="63"/>
                    </a:lnTo>
                    <a:lnTo>
                      <a:pt x="37" y="50"/>
                    </a:lnTo>
                    <a:lnTo>
                      <a:pt x="42" y="42"/>
                    </a:lnTo>
                    <a:lnTo>
                      <a:pt x="55" y="21"/>
                    </a:lnTo>
                    <a:lnTo>
                      <a:pt x="73" y="11"/>
                    </a:lnTo>
                    <a:lnTo>
                      <a:pt x="84" y="3"/>
                    </a:lnTo>
                    <a:lnTo>
                      <a:pt x="99" y="0"/>
                    </a:lnTo>
                    <a:lnTo>
                      <a:pt x="107" y="3"/>
                    </a:lnTo>
                    <a:lnTo>
                      <a:pt x="110" y="6"/>
                    </a:lnTo>
                    <a:lnTo>
                      <a:pt x="104" y="6"/>
                    </a:lnTo>
                    <a:lnTo>
                      <a:pt x="91" y="13"/>
                    </a:lnTo>
                    <a:lnTo>
                      <a:pt x="81" y="21"/>
                    </a:lnTo>
                    <a:lnTo>
                      <a:pt x="76" y="34"/>
                    </a:lnTo>
                    <a:lnTo>
                      <a:pt x="78" y="42"/>
                    </a:lnTo>
                    <a:lnTo>
                      <a:pt x="84" y="50"/>
                    </a:lnTo>
                    <a:lnTo>
                      <a:pt x="94" y="55"/>
                    </a:lnTo>
                    <a:lnTo>
                      <a:pt x="104" y="58"/>
                    </a:lnTo>
                    <a:lnTo>
                      <a:pt x="117" y="50"/>
                    </a:lnTo>
                    <a:lnTo>
                      <a:pt x="133" y="39"/>
                    </a:lnTo>
                    <a:lnTo>
                      <a:pt x="146" y="37"/>
                    </a:lnTo>
                    <a:lnTo>
                      <a:pt x="164" y="34"/>
                    </a:lnTo>
                    <a:lnTo>
                      <a:pt x="175" y="34"/>
                    </a:lnTo>
                    <a:lnTo>
                      <a:pt x="182" y="37"/>
                    </a:lnTo>
                    <a:lnTo>
                      <a:pt x="182" y="37"/>
                    </a:lnTo>
                    <a:close/>
                  </a:path>
                </a:pathLst>
              </a:custGeom>
              <a:solidFill>
                <a:srgbClr val="96ABBA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2" name="Freeform 144"/>
              <p:cNvSpPr>
                <a:spLocks/>
              </p:cNvSpPr>
              <p:nvPr/>
            </p:nvSpPr>
            <p:spPr bwMode="auto">
              <a:xfrm>
                <a:off x="1164" y="2170"/>
                <a:ext cx="50" cy="136"/>
              </a:xfrm>
              <a:custGeom>
                <a:avLst/>
                <a:gdLst/>
                <a:ahLst/>
                <a:cxnLst>
                  <a:cxn ang="0">
                    <a:pos x="13" y="81"/>
                  </a:cxn>
                  <a:cxn ang="0">
                    <a:pos x="13" y="78"/>
                  </a:cxn>
                  <a:cxn ang="0">
                    <a:pos x="11" y="71"/>
                  </a:cxn>
                  <a:cxn ang="0">
                    <a:pos x="8" y="60"/>
                  </a:cxn>
                  <a:cxn ang="0">
                    <a:pos x="8" y="50"/>
                  </a:cxn>
                  <a:cxn ang="0">
                    <a:pos x="3" y="37"/>
                  </a:cxn>
                  <a:cxn ang="0">
                    <a:pos x="0" y="26"/>
                  </a:cxn>
                  <a:cxn ang="0">
                    <a:pos x="0" y="13"/>
                  </a:cxn>
                  <a:cxn ang="0">
                    <a:pos x="3" y="8"/>
                  </a:cxn>
                  <a:cxn ang="0">
                    <a:pos x="6" y="0"/>
                  </a:cxn>
                  <a:cxn ang="0">
                    <a:pos x="13" y="3"/>
                  </a:cxn>
                  <a:cxn ang="0">
                    <a:pos x="21" y="11"/>
                  </a:cxn>
                  <a:cxn ang="0">
                    <a:pos x="32" y="21"/>
                  </a:cxn>
                  <a:cxn ang="0">
                    <a:pos x="39" y="29"/>
                  </a:cxn>
                  <a:cxn ang="0">
                    <a:pos x="45" y="39"/>
                  </a:cxn>
                  <a:cxn ang="0">
                    <a:pos x="50" y="42"/>
                  </a:cxn>
                  <a:cxn ang="0">
                    <a:pos x="50" y="47"/>
                  </a:cxn>
                  <a:cxn ang="0">
                    <a:pos x="50" y="50"/>
                  </a:cxn>
                  <a:cxn ang="0">
                    <a:pos x="47" y="63"/>
                  </a:cxn>
                  <a:cxn ang="0">
                    <a:pos x="42" y="76"/>
                  </a:cxn>
                  <a:cxn ang="0">
                    <a:pos x="42" y="94"/>
                  </a:cxn>
                  <a:cxn ang="0">
                    <a:pos x="42" y="110"/>
                  </a:cxn>
                  <a:cxn ang="0">
                    <a:pos x="47" y="123"/>
                  </a:cxn>
                  <a:cxn ang="0">
                    <a:pos x="50" y="130"/>
                  </a:cxn>
                  <a:cxn ang="0">
                    <a:pos x="50" y="136"/>
                  </a:cxn>
                  <a:cxn ang="0">
                    <a:pos x="32" y="123"/>
                  </a:cxn>
                  <a:cxn ang="0">
                    <a:pos x="13" y="81"/>
                  </a:cxn>
                  <a:cxn ang="0">
                    <a:pos x="13" y="81"/>
                  </a:cxn>
                </a:cxnLst>
                <a:rect l="0" t="0" r="r" b="b"/>
                <a:pathLst>
                  <a:path w="50" h="136">
                    <a:moveTo>
                      <a:pt x="13" y="81"/>
                    </a:moveTo>
                    <a:lnTo>
                      <a:pt x="13" y="78"/>
                    </a:lnTo>
                    <a:lnTo>
                      <a:pt x="11" y="71"/>
                    </a:lnTo>
                    <a:lnTo>
                      <a:pt x="8" y="60"/>
                    </a:lnTo>
                    <a:lnTo>
                      <a:pt x="8" y="50"/>
                    </a:lnTo>
                    <a:lnTo>
                      <a:pt x="3" y="37"/>
                    </a:lnTo>
                    <a:lnTo>
                      <a:pt x="0" y="26"/>
                    </a:lnTo>
                    <a:lnTo>
                      <a:pt x="0" y="13"/>
                    </a:lnTo>
                    <a:lnTo>
                      <a:pt x="3" y="8"/>
                    </a:lnTo>
                    <a:lnTo>
                      <a:pt x="6" y="0"/>
                    </a:lnTo>
                    <a:lnTo>
                      <a:pt x="13" y="3"/>
                    </a:lnTo>
                    <a:lnTo>
                      <a:pt x="21" y="11"/>
                    </a:lnTo>
                    <a:lnTo>
                      <a:pt x="32" y="21"/>
                    </a:lnTo>
                    <a:lnTo>
                      <a:pt x="39" y="29"/>
                    </a:lnTo>
                    <a:lnTo>
                      <a:pt x="45" y="39"/>
                    </a:lnTo>
                    <a:lnTo>
                      <a:pt x="50" y="42"/>
                    </a:lnTo>
                    <a:lnTo>
                      <a:pt x="50" y="47"/>
                    </a:lnTo>
                    <a:lnTo>
                      <a:pt x="50" y="50"/>
                    </a:lnTo>
                    <a:lnTo>
                      <a:pt x="47" y="63"/>
                    </a:lnTo>
                    <a:lnTo>
                      <a:pt x="42" y="76"/>
                    </a:lnTo>
                    <a:lnTo>
                      <a:pt x="42" y="94"/>
                    </a:lnTo>
                    <a:lnTo>
                      <a:pt x="42" y="110"/>
                    </a:lnTo>
                    <a:lnTo>
                      <a:pt x="47" y="123"/>
                    </a:lnTo>
                    <a:lnTo>
                      <a:pt x="50" y="130"/>
                    </a:lnTo>
                    <a:lnTo>
                      <a:pt x="50" y="136"/>
                    </a:lnTo>
                    <a:lnTo>
                      <a:pt x="32" y="123"/>
                    </a:lnTo>
                    <a:lnTo>
                      <a:pt x="13" y="81"/>
                    </a:lnTo>
                    <a:lnTo>
                      <a:pt x="13" y="81"/>
                    </a:lnTo>
                    <a:close/>
                  </a:path>
                </a:pathLst>
              </a:custGeom>
              <a:solidFill>
                <a:srgbClr val="FFB5A8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3" name="Freeform 145"/>
              <p:cNvSpPr>
                <a:spLocks/>
              </p:cNvSpPr>
              <p:nvPr/>
            </p:nvSpPr>
            <p:spPr bwMode="auto">
              <a:xfrm>
                <a:off x="1115" y="2126"/>
                <a:ext cx="29" cy="57"/>
              </a:xfrm>
              <a:custGeom>
                <a:avLst/>
                <a:gdLst/>
                <a:ahLst/>
                <a:cxnLst>
                  <a:cxn ang="0">
                    <a:pos x="13" y="57"/>
                  </a:cxn>
                  <a:cxn ang="0">
                    <a:pos x="8" y="55"/>
                  </a:cxn>
                  <a:cxn ang="0">
                    <a:pos x="5" y="50"/>
                  </a:cxn>
                  <a:cxn ang="0">
                    <a:pos x="0" y="39"/>
                  </a:cxn>
                  <a:cxn ang="0">
                    <a:pos x="0" y="29"/>
                  </a:cxn>
                  <a:cxn ang="0">
                    <a:pos x="0" y="16"/>
                  </a:cxn>
                  <a:cxn ang="0">
                    <a:pos x="0" y="8"/>
                  </a:cxn>
                  <a:cxn ang="0">
                    <a:pos x="3" y="0"/>
                  </a:cxn>
                  <a:cxn ang="0">
                    <a:pos x="8" y="0"/>
                  </a:cxn>
                  <a:cxn ang="0">
                    <a:pos x="21" y="5"/>
                  </a:cxn>
                  <a:cxn ang="0">
                    <a:pos x="29" y="11"/>
                  </a:cxn>
                  <a:cxn ang="0">
                    <a:pos x="29" y="29"/>
                  </a:cxn>
                  <a:cxn ang="0">
                    <a:pos x="13" y="57"/>
                  </a:cxn>
                  <a:cxn ang="0">
                    <a:pos x="13" y="57"/>
                  </a:cxn>
                </a:cxnLst>
                <a:rect l="0" t="0" r="r" b="b"/>
                <a:pathLst>
                  <a:path w="29" h="57">
                    <a:moveTo>
                      <a:pt x="13" y="57"/>
                    </a:moveTo>
                    <a:lnTo>
                      <a:pt x="8" y="55"/>
                    </a:lnTo>
                    <a:lnTo>
                      <a:pt x="5" y="50"/>
                    </a:lnTo>
                    <a:lnTo>
                      <a:pt x="0" y="39"/>
                    </a:lnTo>
                    <a:lnTo>
                      <a:pt x="0" y="29"/>
                    </a:lnTo>
                    <a:lnTo>
                      <a:pt x="0" y="16"/>
                    </a:lnTo>
                    <a:lnTo>
                      <a:pt x="0" y="8"/>
                    </a:lnTo>
                    <a:lnTo>
                      <a:pt x="3" y="0"/>
                    </a:lnTo>
                    <a:lnTo>
                      <a:pt x="8" y="0"/>
                    </a:lnTo>
                    <a:lnTo>
                      <a:pt x="21" y="5"/>
                    </a:lnTo>
                    <a:lnTo>
                      <a:pt x="29" y="11"/>
                    </a:lnTo>
                    <a:lnTo>
                      <a:pt x="29" y="29"/>
                    </a:lnTo>
                    <a:lnTo>
                      <a:pt x="13" y="57"/>
                    </a:lnTo>
                    <a:lnTo>
                      <a:pt x="13" y="57"/>
                    </a:lnTo>
                    <a:close/>
                  </a:path>
                </a:pathLst>
              </a:custGeom>
              <a:solidFill>
                <a:srgbClr val="E08578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4" name="Freeform 146"/>
              <p:cNvSpPr>
                <a:spLocks/>
              </p:cNvSpPr>
              <p:nvPr/>
            </p:nvSpPr>
            <p:spPr bwMode="auto">
              <a:xfrm>
                <a:off x="1261" y="2277"/>
                <a:ext cx="148" cy="68"/>
              </a:xfrm>
              <a:custGeom>
                <a:avLst/>
                <a:gdLst/>
                <a:ahLst/>
                <a:cxnLst>
                  <a:cxn ang="0">
                    <a:pos x="28" y="8"/>
                  </a:cxn>
                  <a:cxn ang="0">
                    <a:pos x="91" y="49"/>
                  </a:cxn>
                  <a:cxn ang="0">
                    <a:pos x="101" y="10"/>
                  </a:cxn>
                  <a:cxn ang="0">
                    <a:pos x="106" y="8"/>
                  </a:cxn>
                  <a:cxn ang="0">
                    <a:pos x="124" y="10"/>
                  </a:cxn>
                  <a:cxn ang="0">
                    <a:pos x="132" y="18"/>
                  </a:cxn>
                  <a:cxn ang="0">
                    <a:pos x="137" y="29"/>
                  </a:cxn>
                  <a:cxn ang="0">
                    <a:pos x="145" y="39"/>
                  </a:cxn>
                  <a:cxn ang="0">
                    <a:pos x="148" y="42"/>
                  </a:cxn>
                  <a:cxn ang="0">
                    <a:pos x="101" y="68"/>
                  </a:cxn>
                  <a:cxn ang="0">
                    <a:pos x="15" y="21"/>
                  </a:cxn>
                  <a:cxn ang="0">
                    <a:pos x="0" y="0"/>
                  </a:cxn>
                  <a:cxn ang="0">
                    <a:pos x="28" y="8"/>
                  </a:cxn>
                  <a:cxn ang="0">
                    <a:pos x="28" y="8"/>
                  </a:cxn>
                </a:cxnLst>
                <a:rect l="0" t="0" r="r" b="b"/>
                <a:pathLst>
                  <a:path w="148" h="68">
                    <a:moveTo>
                      <a:pt x="28" y="8"/>
                    </a:moveTo>
                    <a:lnTo>
                      <a:pt x="91" y="49"/>
                    </a:lnTo>
                    <a:lnTo>
                      <a:pt x="101" y="10"/>
                    </a:lnTo>
                    <a:lnTo>
                      <a:pt x="106" y="8"/>
                    </a:lnTo>
                    <a:lnTo>
                      <a:pt x="124" y="10"/>
                    </a:lnTo>
                    <a:lnTo>
                      <a:pt x="132" y="18"/>
                    </a:lnTo>
                    <a:lnTo>
                      <a:pt x="137" y="29"/>
                    </a:lnTo>
                    <a:lnTo>
                      <a:pt x="145" y="39"/>
                    </a:lnTo>
                    <a:lnTo>
                      <a:pt x="148" y="42"/>
                    </a:lnTo>
                    <a:lnTo>
                      <a:pt x="101" y="68"/>
                    </a:lnTo>
                    <a:lnTo>
                      <a:pt x="15" y="21"/>
                    </a:lnTo>
                    <a:lnTo>
                      <a:pt x="0" y="0"/>
                    </a:lnTo>
                    <a:lnTo>
                      <a:pt x="28" y="8"/>
                    </a:lnTo>
                    <a:lnTo>
                      <a:pt x="28" y="8"/>
                    </a:lnTo>
                    <a:close/>
                  </a:path>
                </a:pathLst>
              </a:custGeom>
              <a:solidFill>
                <a:srgbClr val="2E332E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5" name="Freeform 147"/>
              <p:cNvSpPr>
                <a:spLocks/>
              </p:cNvSpPr>
              <p:nvPr/>
            </p:nvSpPr>
            <p:spPr bwMode="auto">
              <a:xfrm>
                <a:off x="1417" y="1962"/>
                <a:ext cx="332" cy="328"/>
              </a:xfrm>
              <a:custGeom>
                <a:avLst/>
                <a:gdLst/>
                <a:ahLst/>
                <a:cxnLst>
                  <a:cxn ang="0">
                    <a:pos x="20" y="323"/>
                  </a:cxn>
                  <a:cxn ang="0">
                    <a:pos x="2" y="299"/>
                  </a:cxn>
                  <a:cxn ang="0">
                    <a:pos x="2" y="286"/>
                  </a:cxn>
                  <a:cxn ang="0">
                    <a:pos x="20" y="273"/>
                  </a:cxn>
                  <a:cxn ang="0">
                    <a:pos x="39" y="268"/>
                  </a:cxn>
                  <a:cxn ang="0">
                    <a:pos x="62" y="263"/>
                  </a:cxn>
                  <a:cxn ang="0">
                    <a:pos x="88" y="258"/>
                  </a:cxn>
                  <a:cxn ang="0">
                    <a:pos x="114" y="250"/>
                  </a:cxn>
                  <a:cxn ang="0">
                    <a:pos x="137" y="242"/>
                  </a:cxn>
                  <a:cxn ang="0">
                    <a:pos x="158" y="232"/>
                  </a:cxn>
                  <a:cxn ang="0">
                    <a:pos x="171" y="221"/>
                  </a:cxn>
                  <a:cxn ang="0">
                    <a:pos x="182" y="201"/>
                  </a:cxn>
                  <a:cxn ang="0">
                    <a:pos x="166" y="169"/>
                  </a:cxn>
                  <a:cxn ang="0">
                    <a:pos x="148" y="136"/>
                  </a:cxn>
                  <a:cxn ang="0">
                    <a:pos x="132" y="104"/>
                  </a:cxn>
                  <a:cxn ang="0">
                    <a:pos x="140" y="84"/>
                  </a:cxn>
                  <a:cxn ang="0">
                    <a:pos x="163" y="73"/>
                  </a:cxn>
                  <a:cxn ang="0">
                    <a:pos x="187" y="71"/>
                  </a:cxn>
                  <a:cxn ang="0">
                    <a:pos x="208" y="71"/>
                  </a:cxn>
                  <a:cxn ang="0">
                    <a:pos x="231" y="68"/>
                  </a:cxn>
                  <a:cxn ang="0">
                    <a:pos x="260" y="65"/>
                  </a:cxn>
                  <a:cxn ang="0">
                    <a:pos x="283" y="63"/>
                  </a:cxn>
                  <a:cxn ang="0">
                    <a:pos x="283" y="52"/>
                  </a:cxn>
                  <a:cxn ang="0">
                    <a:pos x="270" y="37"/>
                  </a:cxn>
                  <a:cxn ang="0">
                    <a:pos x="273" y="13"/>
                  </a:cxn>
                  <a:cxn ang="0">
                    <a:pos x="301" y="0"/>
                  </a:cxn>
                  <a:cxn ang="0">
                    <a:pos x="306" y="0"/>
                  </a:cxn>
                  <a:cxn ang="0">
                    <a:pos x="293" y="13"/>
                  </a:cxn>
                  <a:cxn ang="0">
                    <a:pos x="299" y="34"/>
                  </a:cxn>
                  <a:cxn ang="0">
                    <a:pos x="314" y="45"/>
                  </a:cxn>
                  <a:cxn ang="0">
                    <a:pos x="332" y="63"/>
                  </a:cxn>
                  <a:cxn ang="0">
                    <a:pos x="317" y="78"/>
                  </a:cxn>
                  <a:cxn ang="0">
                    <a:pos x="283" y="86"/>
                  </a:cxn>
                  <a:cxn ang="0">
                    <a:pos x="244" y="99"/>
                  </a:cxn>
                  <a:cxn ang="0">
                    <a:pos x="210" y="115"/>
                  </a:cxn>
                  <a:cxn ang="0">
                    <a:pos x="200" y="136"/>
                  </a:cxn>
                  <a:cxn ang="0">
                    <a:pos x="215" y="159"/>
                  </a:cxn>
                  <a:cxn ang="0">
                    <a:pos x="241" y="188"/>
                  </a:cxn>
                  <a:cxn ang="0">
                    <a:pos x="254" y="216"/>
                  </a:cxn>
                  <a:cxn ang="0">
                    <a:pos x="239" y="242"/>
                  </a:cxn>
                  <a:cxn ang="0">
                    <a:pos x="208" y="260"/>
                  </a:cxn>
                  <a:cxn ang="0">
                    <a:pos x="184" y="271"/>
                  </a:cxn>
                  <a:cxn ang="0">
                    <a:pos x="158" y="279"/>
                  </a:cxn>
                  <a:cxn ang="0">
                    <a:pos x="130" y="286"/>
                  </a:cxn>
                  <a:cxn ang="0">
                    <a:pos x="104" y="292"/>
                  </a:cxn>
                  <a:cxn ang="0">
                    <a:pos x="83" y="292"/>
                  </a:cxn>
                  <a:cxn ang="0">
                    <a:pos x="54" y="292"/>
                  </a:cxn>
                  <a:cxn ang="0">
                    <a:pos x="33" y="299"/>
                  </a:cxn>
                  <a:cxn ang="0">
                    <a:pos x="28" y="323"/>
                  </a:cxn>
                  <a:cxn ang="0">
                    <a:pos x="31" y="328"/>
                  </a:cxn>
                </a:cxnLst>
                <a:rect l="0" t="0" r="r" b="b"/>
                <a:pathLst>
                  <a:path w="332" h="328">
                    <a:moveTo>
                      <a:pt x="31" y="328"/>
                    </a:moveTo>
                    <a:lnTo>
                      <a:pt x="20" y="323"/>
                    </a:lnTo>
                    <a:lnTo>
                      <a:pt x="7" y="310"/>
                    </a:lnTo>
                    <a:lnTo>
                      <a:pt x="2" y="299"/>
                    </a:lnTo>
                    <a:lnTo>
                      <a:pt x="0" y="292"/>
                    </a:lnTo>
                    <a:lnTo>
                      <a:pt x="2" y="286"/>
                    </a:lnTo>
                    <a:lnTo>
                      <a:pt x="15" y="279"/>
                    </a:lnTo>
                    <a:lnTo>
                      <a:pt x="20" y="273"/>
                    </a:lnTo>
                    <a:lnTo>
                      <a:pt x="31" y="271"/>
                    </a:lnTo>
                    <a:lnTo>
                      <a:pt x="39" y="268"/>
                    </a:lnTo>
                    <a:lnTo>
                      <a:pt x="52" y="266"/>
                    </a:lnTo>
                    <a:lnTo>
                      <a:pt x="62" y="263"/>
                    </a:lnTo>
                    <a:lnTo>
                      <a:pt x="75" y="260"/>
                    </a:lnTo>
                    <a:lnTo>
                      <a:pt x="88" y="258"/>
                    </a:lnTo>
                    <a:lnTo>
                      <a:pt x="104" y="255"/>
                    </a:lnTo>
                    <a:lnTo>
                      <a:pt x="114" y="250"/>
                    </a:lnTo>
                    <a:lnTo>
                      <a:pt x="124" y="245"/>
                    </a:lnTo>
                    <a:lnTo>
                      <a:pt x="137" y="242"/>
                    </a:lnTo>
                    <a:lnTo>
                      <a:pt x="148" y="237"/>
                    </a:lnTo>
                    <a:lnTo>
                      <a:pt x="158" y="232"/>
                    </a:lnTo>
                    <a:lnTo>
                      <a:pt x="166" y="229"/>
                    </a:lnTo>
                    <a:lnTo>
                      <a:pt x="171" y="221"/>
                    </a:lnTo>
                    <a:lnTo>
                      <a:pt x="179" y="216"/>
                    </a:lnTo>
                    <a:lnTo>
                      <a:pt x="182" y="201"/>
                    </a:lnTo>
                    <a:lnTo>
                      <a:pt x="176" y="185"/>
                    </a:lnTo>
                    <a:lnTo>
                      <a:pt x="166" y="169"/>
                    </a:lnTo>
                    <a:lnTo>
                      <a:pt x="161" y="151"/>
                    </a:lnTo>
                    <a:lnTo>
                      <a:pt x="148" y="136"/>
                    </a:lnTo>
                    <a:lnTo>
                      <a:pt x="137" y="117"/>
                    </a:lnTo>
                    <a:lnTo>
                      <a:pt x="132" y="104"/>
                    </a:lnTo>
                    <a:lnTo>
                      <a:pt x="135" y="94"/>
                    </a:lnTo>
                    <a:lnTo>
                      <a:pt x="140" y="84"/>
                    </a:lnTo>
                    <a:lnTo>
                      <a:pt x="156" y="78"/>
                    </a:lnTo>
                    <a:lnTo>
                      <a:pt x="163" y="73"/>
                    </a:lnTo>
                    <a:lnTo>
                      <a:pt x="174" y="71"/>
                    </a:lnTo>
                    <a:lnTo>
                      <a:pt x="187" y="71"/>
                    </a:lnTo>
                    <a:lnTo>
                      <a:pt x="197" y="71"/>
                    </a:lnTo>
                    <a:lnTo>
                      <a:pt x="208" y="71"/>
                    </a:lnTo>
                    <a:lnTo>
                      <a:pt x="218" y="71"/>
                    </a:lnTo>
                    <a:lnTo>
                      <a:pt x="231" y="68"/>
                    </a:lnTo>
                    <a:lnTo>
                      <a:pt x="241" y="68"/>
                    </a:lnTo>
                    <a:lnTo>
                      <a:pt x="260" y="65"/>
                    </a:lnTo>
                    <a:lnTo>
                      <a:pt x="275" y="65"/>
                    </a:lnTo>
                    <a:lnTo>
                      <a:pt x="283" y="63"/>
                    </a:lnTo>
                    <a:lnTo>
                      <a:pt x="286" y="58"/>
                    </a:lnTo>
                    <a:lnTo>
                      <a:pt x="283" y="52"/>
                    </a:lnTo>
                    <a:lnTo>
                      <a:pt x="280" y="50"/>
                    </a:lnTo>
                    <a:lnTo>
                      <a:pt x="270" y="37"/>
                    </a:lnTo>
                    <a:lnTo>
                      <a:pt x="267" y="26"/>
                    </a:lnTo>
                    <a:lnTo>
                      <a:pt x="273" y="13"/>
                    </a:lnTo>
                    <a:lnTo>
                      <a:pt x="288" y="6"/>
                    </a:lnTo>
                    <a:lnTo>
                      <a:pt x="301" y="0"/>
                    </a:lnTo>
                    <a:lnTo>
                      <a:pt x="309" y="0"/>
                    </a:lnTo>
                    <a:lnTo>
                      <a:pt x="306" y="0"/>
                    </a:lnTo>
                    <a:lnTo>
                      <a:pt x="299" y="6"/>
                    </a:lnTo>
                    <a:lnTo>
                      <a:pt x="293" y="13"/>
                    </a:lnTo>
                    <a:lnTo>
                      <a:pt x="296" y="29"/>
                    </a:lnTo>
                    <a:lnTo>
                      <a:pt x="299" y="34"/>
                    </a:lnTo>
                    <a:lnTo>
                      <a:pt x="306" y="39"/>
                    </a:lnTo>
                    <a:lnTo>
                      <a:pt x="314" y="45"/>
                    </a:lnTo>
                    <a:lnTo>
                      <a:pt x="325" y="50"/>
                    </a:lnTo>
                    <a:lnTo>
                      <a:pt x="332" y="63"/>
                    </a:lnTo>
                    <a:lnTo>
                      <a:pt x="330" y="73"/>
                    </a:lnTo>
                    <a:lnTo>
                      <a:pt x="317" y="78"/>
                    </a:lnTo>
                    <a:lnTo>
                      <a:pt x="301" y="81"/>
                    </a:lnTo>
                    <a:lnTo>
                      <a:pt x="283" y="86"/>
                    </a:lnTo>
                    <a:lnTo>
                      <a:pt x="265" y="94"/>
                    </a:lnTo>
                    <a:lnTo>
                      <a:pt x="244" y="99"/>
                    </a:lnTo>
                    <a:lnTo>
                      <a:pt x="226" y="107"/>
                    </a:lnTo>
                    <a:lnTo>
                      <a:pt x="210" y="115"/>
                    </a:lnTo>
                    <a:lnTo>
                      <a:pt x="202" y="125"/>
                    </a:lnTo>
                    <a:lnTo>
                      <a:pt x="200" y="136"/>
                    </a:lnTo>
                    <a:lnTo>
                      <a:pt x="205" y="149"/>
                    </a:lnTo>
                    <a:lnTo>
                      <a:pt x="215" y="159"/>
                    </a:lnTo>
                    <a:lnTo>
                      <a:pt x="231" y="175"/>
                    </a:lnTo>
                    <a:lnTo>
                      <a:pt x="241" y="188"/>
                    </a:lnTo>
                    <a:lnTo>
                      <a:pt x="252" y="203"/>
                    </a:lnTo>
                    <a:lnTo>
                      <a:pt x="254" y="216"/>
                    </a:lnTo>
                    <a:lnTo>
                      <a:pt x="252" y="232"/>
                    </a:lnTo>
                    <a:lnTo>
                      <a:pt x="239" y="242"/>
                    </a:lnTo>
                    <a:lnTo>
                      <a:pt x="221" y="258"/>
                    </a:lnTo>
                    <a:lnTo>
                      <a:pt x="208" y="260"/>
                    </a:lnTo>
                    <a:lnTo>
                      <a:pt x="195" y="266"/>
                    </a:lnTo>
                    <a:lnTo>
                      <a:pt x="184" y="271"/>
                    </a:lnTo>
                    <a:lnTo>
                      <a:pt x="174" y="279"/>
                    </a:lnTo>
                    <a:lnTo>
                      <a:pt x="158" y="279"/>
                    </a:lnTo>
                    <a:lnTo>
                      <a:pt x="145" y="284"/>
                    </a:lnTo>
                    <a:lnTo>
                      <a:pt x="130" y="286"/>
                    </a:lnTo>
                    <a:lnTo>
                      <a:pt x="117" y="292"/>
                    </a:lnTo>
                    <a:lnTo>
                      <a:pt x="104" y="292"/>
                    </a:lnTo>
                    <a:lnTo>
                      <a:pt x="93" y="292"/>
                    </a:lnTo>
                    <a:lnTo>
                      <a:pt x="83" y="292"/>
                    </a:lnTo>
                    <a:lnTo>
                      <a:pt x="72" y="294"/>
                    </a:lnTo>
                    <a:lnTo>
                      <a:pt x="54" y="292"/>
                    </a:lnTo>
                    <a:lnTo>
                      <a:pt x="41" y="297"/>
                    </a:lnTo>
                    <a:lnTo>
                      <a:pt x="33" y="299"/>
                    </a:lnTo>
                    <a:lnTo>
                      <a:pt x="31" y="307"/>
                    </a:lnTo>
                    <a:lnTo>
                      <a:pt x="28" y="323"/>
                    </a:lnTo>
                    <a:lnTo>
                      <a:pt x="31" y="328"/>
                    </a:lnTo>
                    <a:lnTo>
                      <a:pt x="31" y="328"/>
                    </a:lnTo>
                    <a:close/>
                  </a:path>
                </a:pathLst>
              </a:custGeom>
              <a:solidFill>
                <a:srgbClr val="A39494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6" name="Freeform 148"/>
              <p:cNvSpPr>
                <a:spLocks/>
              </p:cNvSpPr>
              <p:nvPr/>
            </p:nvSpPr>
            <p:spPr bwMode="auto">
              <a:xfrm>
                <a:off x="936" y="2238"/>
                <a:ext cx="153" cy="125"/>
              </a:xfrm>
              <a:custGeom>
                <a:avLst/>
                <a:gdLst/>
                <a:ahLst/>
                <a:cxnLst>
                  <a:cxn ang="0">
                    <a:pos x="21" y="3"/>
                  </a:cxn>
                  <a:cxn ang="0">
                    <a:pos x="21" y="3"/>
                  </a:cxn>
                  <a:cxn ang="0">
                    <a:pos x="28" y="3"/>
                  </a:cxn>
                  <a:cxn ang="0">
                    <a:pos x="36" y="0"/>
                  </a:cxn>
                  <a:cxn ang="0">
                    <a:pos x="52" y="0"/>
                  </a:cxn>
                  <a:cxn ang="0">
                    <a:pos x="62" y="0"/>
                  </a:cxn>
                  <a:cxn ang="0">
                    <a:pos x="78" y="0"/>
                  </a:cxn>
                  <a:cxn ang="0">
                    <a:pos x="91" y="0"/>
                  </a:cxn>
                  <a:cxn ang="0">
                    <a:pos x="106" y="3"/>
                  </a:cxn>
                  <a:cxn ang="0">
                    <a:pos x="114" y="3"/>
                  </a:cxn>
                  <a:cxn ang="0">
                    <a:pos x="125" y="8"/>
                  </a:cxn>
                  <a:cxn ang="0">
                    <a:pos x="130" y="10"/>
                  </a:cxn>
                  <a:cxn ang="0">
                    <a:pos x="138" y="16"/>
                  </a:cxn>
                  <a:cxn ang="0">
                    <a:pos x="143" y="21"/>
                  </a:cxn>
                  <a:cxn ang="0">
                    <a:pos x="148" y="23"/>
                  </a:cxn>
                  <a:cxn ang="0">
                    <a:pos x="150" y="26"/>
                  </a:cxn>
                  <a:cxn ang="0">
                    <a:pos x="150" y="34"/>
                  </a:cxn>
                  <a:cxn ang="0">
                    <a:pos x="153" y="47"/>
                  </a:cxn>
                  <a:cxn ang="0">
                    <a:pos x="153" y="60"/>
                  </a:cxn>
                  <a:cxn ang="0">
                    <a:pos x="153" y="78"/>
                  </a:cxn>
                  <a:cxn ang="0">
                    <a:pos x="153" y="91"/>
                  </a:cxn>
                  <a:cxn ang="0">
                    <a:pos x="153" y="99"/>
                  </a:cxn>
                  <a:cxn ang="0">
                    <a:pos x="143" y="125"/>
                  </a:cxn>
                  <a:cxn ang="0">
                    <a:pos x="138" y="120"/>
                  </a:cxn>
                  <a:cxn ang="0">
                    <a:pos x="135" y="114"/>
                  </a:cxn>
                  <a:cxn ang="0">
                    <a:pos x="127" y="101"/>
                  </a:cxn>
                  <a:cxn ang="0">
                    <a:pos x="119" y="94"/>
                  </a:cxn>
                  <a:cxn ang="0">
                    <a:pos x="106" y="78"/>
                  </a:cxn>
                  <a:cxn ang="0">
                    <a:pos x="99" y="68"/>
                  </a:cxn>
                  <a:cxn ang="0">
                    <a:pos x="86" y="52"/>
                  </a:cxn>
                  <a:cxn ang="0">
                    <a:pos x="73" y="44"/>
                  </a:cxn>
                  <a:cxn ang="0">
                    <a:pos x="57" y="34"/>
                  </a:cxn>
                  <a:cxn ang="0">
                    <a:pos x="44" y="29"/>
                  </a:cxn>
                  <a:cxn ang="0">
                    <a:pos x="31" y="23"/>
                  </a:cxn>
                  <a:cxn ang="0">
                    <a:pos x="23" y="21"/>
                  </a:cxn>
                  <a:cxn ang="0">
                    <a:pos x="5" y="18"/>
                  </a:cxn>
                  <a:cxn ang="0">
                    <a:pos x="0" y="18"/>
                  </a:cxn>
                  <a:cxn ang="0">
                    <a:pos x="21" y="3"/>
                  </a:cxn>
                  <a:cxn ang="0">
                    <a:pos x="21" y="3"/>
                  </a:cxn>
                </a:cxnLst>
                <a:rect l="0" t="0" r="r" b="b"/>
                <a:pathLst>
                  <a:path w="153" h="125">
                    <a:moveTo>
                      <a:pt x="21" y="3"/>
                    </a:moveTo>
                    <a:lnTo>
                      <a:pt x="21" y="3"/>
                    </a:lnTo>
                    <a:lnTo>
                      <a:pt x="28" y="3"/>
                    </a:lnTo>
                    <a:lnTo>
                      <a:pt x="36" y="0"/>
                    </a:lnTo>
                    <a:lnTo>
                      <a:pt x="52" y="0"/>
                    </a:lnTo>
                    <a:lnTo>
                      <a:pt x="62" y="0"/>
                    </a:lnTo>
                    <a:lnTo>
                      <a:pt x="78" y="0"/>
                    </a:lnTo>
                    <a:lnTo>
                      <a:pt x="91" y="0"/>
                    </a:lnTo>
                    <a:lnTo>
                      <a:pt x="106" y="3"/>
                    </a:lnTo>
                    <a:lnTo>
                      <a:pt x="114" y="3"/>
                    </a:lnTo>
                    <a:lnTo>
                      <a:pt x="125" y="8"/>
                    </a:lnTo>
                    <a:lnTo>
                      <a:pt x="130" y="10"/>
                    </a:lnTo>
                    <a:lnTo>
                      <a:pt x="138" y="16"/>
                    </a:lnTo>
                    <a:lnTo>
                      <a:pt x="143" y="21"/>
                    </a:lnTo>
                    <a:lnTo>
                      <a:pt x="148" y="23"/>
                    </a:lnTo>
                    <a:lnTo>
                      <a:pt x="150" y="26"/>
                    </a:lnTo>
                    <a:lnTo>
                      <a:pt x="150" y="34"/>
                    </a:lnTo>
                    <a:lnTo>
                      <a:pt x="153" y="47"/>
                    </a:lnTo>
                    <a:lnTo>
                      <a:pt x="153" y="60"/>
                    </a:lnTo>
                    <a:lnTo>
                      <a:pt x="153" y="78"/>
                    </a:lnTo>
                    <a:lnTo>
                      <a:pt x="153" y="91"/>
                    </a:lnTo>
                    <a:lnTo>
                      <a:pt x="153" y="99"/>
                    </a:lnTo>
                    <a:lnTo>
                      <a:pt x="143" y="125"/>
                    </a:lnTo>
                    <a:lnTo>
                      <a:pt x="138" y="120"/>
                    </a:lnTo>
                    <a:lnTo>
                      <a:pt x="135" y="114"/>
                    </a:lnTo>
                    <a:lnTo>
                      <a:pt x="127" y="101"/>
                    </a:lnTo>
                    <a:lnTo>
                      <a:pt x="119" y="94"/>
                    </a:lnTo>
                    <a:lnTo>
                      <a:pt x="106" y="78"/>
                    </a:lnTo>
                    <a:lnTo>
                      <a:pt x="99" y="68"/>
                    </a:lnTo>
                    <a:lnTo>
                      <a:pt x="86" y="52"/>
                    </a:lnTo>
                    <a:lnTo>
                      <a:pt x="73" y="44"/>
                    </a:lnTo>
                    <a:lnTo>
                      <a:pt x="57" y="34"/>
                    </a:lnTo>
                    <a:lnTo>
                      <a:pt x="44" y="29"/>
                    </a:lnTo>
                    <a:lnTo>
                      <a:pt x="31" y="23"/>
                    </a:lnTo>
                    <a:lnTo>
                      <a:pt x="23" y="21"/>
                    </a:lnTo>
                    <a:lnTo>
                      <a:pt x="5" y="18"/>
                    </a:lnTo>
                    <a:lnTo>
                      <a:pt x="0" y="18"/>
                    </a:lnTo>
                    <a:lnTo>
                      <a:pt x="21" y="3"/>
                    </a:lnTo>
                    <a:lnTo>
                      <a:pt x="21" y="3"/>
                    </a:lnTo>
                    <a:close/>
                  </a:path>
                </a:pathLst>
              </a:custGeom>
              <a:solidFill>
                <a:srgbClr val="E6E6FF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7" name="Freeform 149"/>
              <p:cNvSpPr>
                <a:spLocks/>
              </p:cNvSpPr>
              <p:nvPr/>
            </p:nvSpPr>
            <p:spPr bwMode="auto">
              <a:xfrm>
                <a:off x="1206" y="2365"/>
                <a:ext cx="138" cy="227"/>
              </a:xfrm>
              <a:custGeom>
                <a:avLst/>
                <a:gdLst/>
                <a:ahLst/>
                <a:cxnLst>
                  <a:cxn ang="0">
                    <a:pos x="138" y="227"/>
                  </a:cxn>
                  <a:cxn ang="0">
                    <a:pos x="135" y="190"/>
                  </a:cxn>
                  <a:cxn ang="0">
                    <a:pos x="135" y="151"/>
                  </a:cxn>
                  <a:cxn ang="0">
                    <a:pos x="133" y="149"/>
                  </a:cxn>
                  <a:cxn ang="0">
                    <a:pos x="130" y="138"/>
                  </a:cxn>
                  <a:cxn ang="0">
                    <a:pos x="127" y="128"/>
                  </a:cxn>
                  <a:cxn ang="0">
                    <a:pos x="122" y="120"/>
                  </a:cxn>
                  <a:cxn ang="0">
                    <a:pos x="114" y="110"/>
                  </a:cxn>
                  <a:cxn ang="0">
                    <a:pos x="104" y="97"/>
                  </a:cxn>
                  <a:cxn ang="0">
                    <a:pos x="86" y="81"/>
                  </a:cxn>
                  <a:cxn ang="0">
                    <a:pos x="73" y="65"/>
                  </a:cxn>
                  <a:cxn ang="0">
                    <a:pos x="55" y="47"/>
                  </a:cxn>
                  <a:cxn ang="0">
                    <a:pos x="39" y="34"/>
                  </a:cxn>
                  <a:cxn ang="0">
                    <a:pos x="23" y="19"/>
                  </a:cxn>
                  <a:cxn ang="0">
                    <a:pos x="10" y="8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34"/>
                  </a:cxn>
                  <a:cxn ang="0">
                    <a:pos x="13" y="76"/>
                  </a:cxn>
                  <a:cxn ang="0">
                    <a:pos x="16" y="78"/>
                  </a:cxn>
                  <a:cxn ang="0">
                    <a:pos x="29" y="89"/>
                  </a:cxn>
                  <a:cxn ang="0">
                    <a:pos x="36" y="97"/>
                  </a:cxn>
                  <a:cxn ang="0">
                    <a:pos x="44" y="104"/>
                  </a:cxn>
                  <a:cxn ang="0">
                    <a:pos x="55" y="117"/>
                  </a:cxn>
                  <a:cxn ang="0">
                    <a:pos x="65" y="128"/>
                  </a:cxn>
                  <a:cxn ang="0">
                    <a:pos x="73" y="138"/>
                  </a:cxn>
                  <a:cxn ang="0">
                    <a:pos x="81" y="149"/>
                  </a:cxn>
                  <a:cxn ang="0">
                    <a:pos x="88" y="156"/>
                  </a:cxn>
                  <a:cxn ang="0">
                    <a:pos x="96" y="169"/>
                  </a:cxn>
                  <a:cxn ang="0">
                    <a:pos x="107" y="182"/>
                  </a:cxn>
                  <a:cxn ang="0">
                    <a:pos x="109" y="190"/>
                  </a:cxn>
                  <a:cxn ang="0">
                    <a:pos x="138" y="227"/>
                  </a:cxn>
                  <a:cxn ang="0">
                    <a:pos x="138" y="227"/>
                  </a:cxn>
                </a:cxnLst>
                <a:rect l="0" t="0" r="r" b="b"/>
                <a:pathLst>
                  <a:path w="138" h="227">
                    <a:moveTo>
                      <a:pt x="138" y="227"/>
                    </a:moveTo>
                    <a:lnTo>
                      <a:pt x="135" y="190"/>
                    </a:lnTo>
                    <a:lnTo>
                      <a:pt x="135" y="151"/>
                    </a:lnTo>
                    <a:lnTo>
                      <a:pt x="133" y="149"/>
                    </a:lnTo>
                    <a:lnTo>
                      <a:pt x="130" y="138"/>
                    </a:lnTo>
                    <a:lnTo>
                      <a:pt x="127" y="128"/>
                    </a:lnTo>
                    <a:lnTo>
                      <a:pt x="122" y="120"/>
                    </a:lnTo>
                    <a:lnTo>
                      <a:pt x="114" y="110"/>
                    </a:lnTo>
                    <a:lnTo>
                      <a:pt x="104" y="97"/>
                    </a:lnTo>
                    <a:lnTo>
                      <a:pt x="86" y="81"/>
                    </a:lnTo>
                    <a:lnTo>
                      <a:pt x="73" y="65"/>
                    </a:lnTo>
                    <a:lnTo>
                      <a:pt x="55" y="47"/>
                    </a:lnTo>
                    <a:lnTo>
                      <a:pt x="39" y="34"/>
                    </a:lnTo>
                    <a:lnTo>
                      <a:pt x="23" y="19"/>
                    </a:lnTo>
                    <a:lnTo>
                      <a:pt x="10" y="8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13" y="76"/>
                    </a:lnTo>
                    <a:lnTo>
                      <a:pt x="16" y="78"/>
                    </a:lnTo>
                    <a:lnTo>
                      <a:pt x="29" y="89"/>
                    </a:lnTo>
                    <a:lnTo>
                      <a:pt x="36" y="97"/>
                    </a:lnTo>
                    <a:lnTo>
                      <a:pt x="44" y="104"/>
                    </a:lnTo>
                    <a:lnTo>
                      <a:pt x="55" y="117"/>
                    </a:lnTo>
                    <a:lnTo>
                      <a:pt x="65" y="128"/>
                    </a:lnTo>
                    <a:lnTo>
                      <a:pt x="73" y="138"/>
                    </a:lnTo>
                    <a:lnTo>
                      <a:pt x="81" y="149"/>
                    </a:lnTo>
                    <a:lnTo>
                      <a:pt x="88" y="156"/>
                    </a:lnTo>
                    <a:lnTo>
                      <a:pt x="96" y="169"/>
                    </a:lnTo>
                    <a:lnTo>
                      <a:pt x="107" y="182"/>
                    </a:lnTo>
                    <a:lnTo>
                      <a:pt x="109" y="190"/>
                    </a:lnTo>
                    <a:lnTo>
                      <a:pt x="138" y="227"/>
                    </a:lnTo>
                    <a:lnTo>
                      <a:pt x="138" y="227"/>
                    </a:lnTo>
                    <a:close/>
                  </a:path>
                </a:pathLst>
              </a:custGeom>
              <a:solidFill>
                <a:srgbClr val="E8D9D9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8" name="Freeform 150"/>
              <p:cNvSpPr>
                <a:spLocks/>
              </p:cNvSpPr>
              <p:nvPr/>
            </p:nvSpPr>
            <p:spPr bwMode="auto">
              <a:xfrm>
                <a:off x="1222" y="2394"/>
                <a:ext cx="93" cy="1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5"/>
                  </a:cxn>
                  <a:cxn ang="0">
                    <a:pos x="20" y="23"/>
                  </a:cxn>
                  <a:cxn ang="0">
                    <a:pos x="31" y="29"/>
                  </a:cxn>
                  <a:cxn ang="0">
                    <a:pos x="41" y="36"/>
                  </a:cxn>
                  <a:cxn ang="0">
                    <a:pos x="49" y="42"/>
                  </a:cxn>
                  <a:cxn ang="0">
                    <a:pos x="54" y="47"/>
                  </a:cxn>
                  <a:cxn ang="0">
                    <a:pos x="70" y="83"/>
                  </a:cxn>
                  <a:cxn ang="0">
                    <a:pos x="72" y="65"/>
                  </a:cxn>
                  <a:cxn ang="0">
                    <a:pos x="85" y="81"/>
                  </a:cxn>
                  <a:cxn ang="0">
                    <a:pos x="93" y="122"/>
                  </a:cxn>
                  <a:cxn ang="0">
                    <a:pos x="91" y="117"/>
                  </a:cxn>
                  <a:cxn ang="0">
                    <a:pos x="80" y="107"/>
                  </a:cxn>
                  <a:cxn ang="0">
                    <a:pos x="67" y="91"/>
                  </a:cxn>
                  <a:cxn ang="0">
                    <a:pos x="54" y="75"/>
                  </a:cxn>
                  <a:cxn ang="0">
                    <a:pos x="36" y="60"/>
                  </a:cxn>
                  <a:cxn ang="0">
                    <a:pos x="20" y="47"/>
                  </a:cxn>
                  <a:cxn ang="0">
                    <a:pos x="13" y="39"/>
                  </a:cxn>
                  <a:cxn ang="0">
                    <a:pos x="7" y="3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3" h="122">
                    <a:moveTo>
                      <a:pt x="0" y="0"/>
                    </a:moveTo>
                    <a:lnTo>
                      <a:pt x="5" y="5"/>
                    </a:lnTo>
                    <a:lnTo>
                      <a:pt x="20" y="23"/>
                    </a:lnTo>
                    <a:lnTo>
                      <a:pt x="31" y="29"/>
                    </a:lnTo>
                    <a:lnTo>
                      <a:pt x="41" y="36"/>
                    </a:lnTo>
                    <a:lnTo>
                      <a:pt x="49" y="42"/>
                    </a:lnTo>
                    <a:lnTo>
                      <a:pt x="54" y="47"/>
                    </a:lnTo>
                    <a:lnTo>
                      <a:pt x="70" y="83"/>
                    </a:lnTo>
                    <a:lnTo>
                      <a:pt x="72" y="65"/>
                    </a:lnTo>
                    <a:lnTo>
                      <a:pt x="85" y="81"/>
                    </a:lnTo>
                    <a:lnTo>
                      <a:pt x="93" y="122"/>
                    </a:lnTo>
                    <a:lnTo>
                      <a:pt x="91" y="117"/>
                    </a:lnTo>
                    <a:lnTo>
                      <a:pt x="80" y="107"/>
                    </a:lnTo>
                    <a:lnTo>
                      <a:pt x="67" y="91"/>
                    </a:lnTo>
                    <a:lnTo>
                      <a:pt x="54" y="75"/>
                    </a:lnTo>
                    <a:lnTo>
                      <a:pt x="36" y="60"/>
                    </a:lnTo>
                    <a:lnTo>
                      <a:pt x="20" y="47"/>
                    </a:lnTo>
                    <a:lnTo>
                      <a:pt x="13" y="39"/>
                    </a:lnTo>
                    <a:lnTo>
                      <a:pt x="7" y="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BDBD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9" name="Freeform 151"/>
              <p:cNvSpPr>
                <a:spLocks/>
              </p:cNvSpPr>
              <p:nvPr/>
            </p:nvSpPr>
            <p:spPr bwMode="auto">
              <a:xfrm>
                <a:off x="1209" y="2555"/>
                <a:ext cx="267" cy="122"/>
              </a:xfrm>
              <a:custGeom>
                <a:avLst/>
                <a:gdLst/>
                <a:ahLst/>
                <a:cxnLst>
                  <a:cxn ang="0">
                    <a:pos x="5" y="50"/>
                  </a:cxn>
                  <a:cxn ang="0">
                    <a:pos x="85" y="8"/>
                  </a:cxn>
                  <a:cxn ang="0">
                    <a:pos x="104" y="11"/>
                  </a:cxn>
                  <a:cxn ang="0">
                    <a:pos x="137" y="0"/>
                  </a:cxn>
                  <a:cxn ang="0">
                    <a:pos x="140" y="0"/>
                  </a:cxn>
                  <a:cxn ang="0">
                    <a:pos x="150" y="0"/>
                  </a:cxn>
                  <a:cxn ang="0">
                    <a:pos x="163" y="5"/>
                  </a:cxn>
                  <a:cxn ang="0">
                    <a:pos x="184" y="16"/>
                  </a:cxn>
                  <a:cxn ang="0">
                    <a:pos x="192" y="21"/>
                  </a:cxn>
                  <a:cxn ang="0">
                    <a:pos x="205" y="29"/>
                  </a:cxn>
                  <a:cxn ang="0">
                    <a:pos x="215" y="37"/>
                  </a:cxn>
                  <a:cxn ang="0">
                    <a:pos x="228" y="44"/>
                  </a:cxn>
                  <a:cxn ang="0">
                    <a:pos x="239" y="50"/>
                  </a:cxn>
                  <a:cxn ang="0">
                    <a:pos x="247" y="57"/>
                  </a:cxn>
                  <a:cxn ang="0">
                    <a:pos x="254" y="60"/>
                  </a:cxn>
                  <a:cxn ang="0">
                    <a:pos x="257" y="65"/>
                  </a:cxn>
                  <a:cxn ang="0">
                    <a:pos x="267" y="96"/>
                  </a:cxn>
                  <a:cxn ang="0">
                    <a:pos x="226" y="96"/>
                  </a:cxn>
                  <a:cxn ang="0">
                    <a:pos x="184" y="115"/>
                  </a:cxn>
                  <a:cxn ang="0">
                    <a:pos x="109" y="122"/>
                  </a:cxn>
                  <a:cxn ang="0">
                    <a:pos x="0" y="104"/>
                  </a:cxn>
                  <a:cxn ang="0">
                    <a:pos x="5" y="50"/>
                  </a:cxn>
                  <a:cxn ang="0">
                    <a:pos x="5" y="50"/>
                  </a:cxn>
                </a:cxnLst>
                <a:rect l="0" t="0" r="r" b="b"/>
                <a:pathLst>
                  <a:path w="267" h="122">
                    <a:moveTo>
                      <a:pt x="5" y="50"/>
                    </a:moveTo>
                    <a:lnTo>
                      <a:pt x="85" y="8"/>
                    </a:lnTo>
                    <a:lnTo>
                      <a:pt x="104" y="11"/>
                    </a:lnTo>
                    <a:lnTo>
                      <a:pt x="137" y="0"/>
                    </a:lnTo>
                    <a:lnTo>
                      <a:pt x="140" y="0"/>
                    </a:lnTo>
                    <a:lnTo>
                      <a:pt x="150" y="0"/>
                    </a:lnTo>
                    <a:lnTo>
                      <a:pt x="163" y="5"/>
                    </a:lnTo>
                    <a:lnTo>
                      <a:pt x="184" y="16"/>
                    </a:lnTo>
                    <a:lnTo>
                      <a:pt x="192" y="21"/>
                    </a:lnTo>
                    <a:lnTo>
                      <a:pt x="205" y="29"/>
                    </a:lnTo>
                    <a:lnTo>
                      <a:pt x="215" y="37"/>
                    </a:lnTo>
                    <a:lnTo>
                      <a:pt x="228" y="44"/>
                    </a:lnTo>
                    <a:lnTo>
                      <a:pt x="239" y="50"/>
                    </a:lnTo>
                    <a:lnTo>
                      <a:pt x="247" y="57"/>
                    </a:lnTo>
                    <a:lnTo>
                      <a:pt x="254" y="60"/>
                    </a:lnTo>
                    <a:lnTo>
                      <a:pt x="257" y="65"/>
                    </a:lnTo>
                    <a:lnTo>
                      <a:pt x="267" y="96"/>
                    </a:lnTo>
                    <a:lnTo>
                      <a:pt x="226" y="96"/>
                    </a:lnTo>
                    <a:lnTo>
                      <a:pt x="184" y="115"/>
                    </a:lnTo>
                    <a:lnTo>
                      <a:pt x="109" y="122"/>
                    </a:lnTo>
                    <a:lnTo>
                      <a:pt x="0" y="104"/>
                    </a:lnTo>
                    <a:lnTo>
                      <a:pt x="5" y="50"/>
                    </a:lnTo>
                    <a:lnTo>
                      <a:pt x="5" y="50"/>
                    </a:lnTo>
                    <a:close/>
                  </a:path>
                </a:pathLst>
              </a:custGeom>
              <a:solidFill>
                <a:srgbClr val="A84A3D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0" name="Freeform 152"/>
              <p:cNvSpPr>
                <a:spLocks/>
              </p:cNvSpPr>
              <p:nvPr/>
            </p:nvSpPr>
            <p:spPr bwMode="auto">
              <a:xfrm>
                <a:off x="1250" y="2555"/>
                <a:ext cx="164" cy="94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0" y="31"/>
                  </a:cxn>
                  <a:cxn ang="0">
                    <a:pos x="11" y="24"/>
                  </a:cxn>
                  <a:cxn ang="0">
                    <a:pos x="21" y="16"/>
                  </a:cxn>
                  <a:cxn ang="0">
                    <a:pos x="34" y="8"/>
                  </a:cxn>
                  <a:cxn ang="0">
                    <a:pos x="42" y="5"/>
                  </a:cxn>
                  <a:cxn ang="0">
                    <a:pos x="44" y="8"/>
                  </a:cxn>
                  <a:cxn ang="0">
                    <a:pos x="44" y="16"/>
                  </a:cxn>
                  <a:cxn ang="0">
                    <a:pos x="44" y="18"/>
                  </a:cxn>
                  <a:cxn ang="0">
                    <a:pos x="50" y="16"/>
                  </a:cxn>
                  <a:cxn ang="0">
                    <a:pos x="60" y="11"/>
                  </a:cxn>
                  <a:cxn ang="0">
                    <a:pos x="73" y="5"/>
                  </a:cxn>
                  <a:cxn ang="0">
                    <a:pos x="89" y="0"/>
                  </a:cxn>
                  <a:cxn ang="0">
                    <a:pos x="99" y="0"/>
                  </a:cxn>
                  <a:cxn ang="0">
                    <a:pos x="107" y="3"/>
                  </a:cxn>
                  <a:cxn ang="0">
                    <a:pos x="112" y="5"/>
                  </a:cxn>
                  <a:cxn ang="0">
                    <a:pos x="112" y="8"/>
                  </a:cxn>
                  <a:cxn ang="0">
                    <a:pos x="102" y="16"/>
                  </a:cxn>
                  <a:cxn ang="0">
                    <a:pos x="104" y="16"/>
                  </a:cxn>
                  <a:cxn ang="0">
                    <a:pos x="109" y="16"/>
                  </a:cxn>
                  <a:cxn ang="0">
                    <a:pos x="117" y="18"/>
                  </a:cxn>
                  <a:cxn ang="0">
                    <a:pos x="125" y="21"/>
                  </a:cxn>
                  <a:cxn ang="0">
                    <a:pos x="125" y="26"/>
                  </a:cxn>
                  <a:cxn ang="0">
                    <a:pos x="125" y="34"/>
                  </a:cxn>
                  <a:cxn ang="0">
                    <a:pos x="135" y="37"/>
                  </a:cxn>
                  <a:cxn ang="0">
                    <a:pos x="151" y="42"/>
                  </a:cxn>
                  <a:cxn ang="0">
                    <a:pos x="159" y="50"/>
                  </a:cxn>
                  <a:cxn ang="0">
                    <a:pos x="164" y="57"/>
                  </a:cxn>
                  <a:cxn ang="0">
                    <a:pos x="156" y="63"/>
                  </a:cxn>
                  <a:cxn ang="0">
                    <a:pos x="148" y="68"/>
                  </a:cxn>
                  <a:cxn ang="0">
                    <a:pos x="138" y="65"/>
                  </a:cxn>
                  <a:cxn ang="0">
                    <a:pos x="128" y="65"/>
                  </a:cxn>
                  <a:cxn ang="0">
                    <a:pos x="120" y="65"/>
                  </a:cxn>
                  <a:cxn ang="0">
                    <a:pos x="120" y="65"/>
                  </a:cxn>
                  <a:cxn ang="0">
                    <a:pos x="112" y="70"/>
                  </a:cxn>
                  <a:cxn ang="0">
                    <a:pos x="96" y="81"/>
                  </a:cxn>
                  <a:cxn ang="0">
                    <a:pos x="86" y="86"/>
                  </a:cxn>
                  <a:cxn ang="0">
                    <a:pos x="76" y="94"/>
                  </a:cxn>
                  <a:cxn ang="0">
                    <a:pos x="65" y="94"/>
                  </a:cxn>
                  <a:cxn ang="0">
                    <a:pos x="55" y="94"/>
                  </a:cxn>
                  <a:cxn ang="0">
                    <a:pos x="42" y="86"/>
                  </a:cxn>
                  <a:cxn ang="0">
                    <a:pos x="34" y="81"/>
                  </a:cxn>
                  <a:cxn ang="0">
                    <a:pos x="29" y="70"/>
                  </a:cxn>
                  <a:cxn ang="0">
                    <a:pos x="29" y="65"/>
                  </a:cxn>
                  <a:cxn ang="0">
                    <a:pos x="29" y="50"/>
                  </a:cxn>
                  <a:cxn ang="0">
                    <a:pos x="31" y="44"/>
                  </a:cxn>
                  <a:cxn ang="0">
                    <a:pos x="0" y="37"/>
                  </a:cxn>
                  <a:cxn ang="0">
                    <a:pos x="0" y="37"/>
                  </a:cxn>
                </a:cxnLst>
                <a:rect l="0" t="0" r="r" b="b"/>
                <a:pathLst>
                  <a:path w="164" h="94">
                    <a:moveTo>
                      <a:pt x="0" y="37"/>
                    </a:moveTo>
                    <a:lnTo>
                      <a:pt x="0" y="31"/>
                    </a:lnTo>
                    <a:lnTo>
                      <a:pt x="11" y="24"/>
                    </a:lnTo>
                    <a:lnTo>
                      <a:pt x="21" y="16"/>
                    </a:lnTo>
                    <a:lnTo>
                      <a:pt x="34" y="8"/>
                    </a:lnTo>
                    <a:lnTo>
                      <a:pt x="42" y="5"/>
                    </a:lnTo>
                    <a:lnTo>
                      <a:pt x="44" y="8"/>
                    </a:lnTo>
                    <a:lnTo>
                      <a:pt x="44" y="16"/>
                    </a:lnTo>
                    <a:lnTo>
                      <a:pt x="44" y="18"/>
                    </a:lnTo>
                    <a:lnTo>
                      <a:pt x="50" y="16"/>
                    </a:lnTo>
                    <a:lnTo>
                      <a:pt x="60" y="11"/>
                    </a:lnTo>
                    <a:lnTo>
                      <a:pt x="73" y="5"/>
                    </a:lnTo>
                    <a:lnTo>
                      <a:pt x="89" y="0"/>
                    </a:lnTo>
                    <a:lnTo>
                      <a:pt x="99" y="0"/>
                    </a:lnTo>
                    <a:lnTo>
                      <a:pt x="107" y="3"/>
                    </a:lnTo>
                    <a:lnTo>
                      <a:pt x="112" y="5"/>
                    </a:lnTo>
                    <a:lnTo>
                      <a:pt x="112" y="8"/>
                    </a:lnTo>
                    <a:lnTo>
                      <a:pt x="102" y="16"/>
                    </a:lnTo>
                    <a:lnTo>
                      <a:pt x="104" y="16"/>
                    </a:lnTo>
                    <a:lnTo>
                      <a:pt x="109" y="16"/>
                    </a:lnTo>
                    <a:lnTo>
                      <a:pt x="117" y="18"/>
                    </a:lnTo>
                    <a:lnTo>
                      <a:pt x="125" y="21"/>
                    </a:lnTo>
                    <a:lnTo>
                      <a:pt x="125" y="26"/>
                    </a:lnTo>
                    <a:lnTo>
                      <a:pt x="125" y="34"/>
                    </a:lnTo>
                    <a:lnTo>
                      <a:pt x="135" y="37"/>
                    </a:lnTo>
                    <a:lnTo>
                      <a:pt x="151" y="42"/>
                    </a:lnTo>
                    <a:lnTo>
                      <a:pt x="159" y="50"/>
                    </a:lnTo>
                    <a:lnTo>
                      <a:pt x="164" y="57"/>
                    </a:lnTo>
                    <a:lnTo>
                      <a:pt x="156" y="63"/>
                    </a:lnTo>
                    <a:lnTo>
                      <a:pt x="148" y="68"/>
                    </a:lnTo>
                    <a:lnTo>
                      <a:pt x="138" y="65"/>
                    </a:lnTo>
                    <a:lnTo>
                      <a:pt x="128" y="65"/>
                    </a:lnTo>
                    <a:lnTo>
                      <a:pt x="120" y="65"/>
                    </a:lnTo>
                    <a:lnTo>
                      <a:pt x="120" y="65"/>
                    </a:lnTo>
                    <a:lnTo>
                      <a:pt x="112" y="70"/>
                    </a:lnTo>
                    <a:lnTo>
                      <a:pt x="96" y="81"/>
                    </a:lnTo>
                    <a:lnTo>
                      <a:pt x="86" y="86"/>
                    </a:lnTo>
                    <a:lnTo>
                      <a:pt x="76" y="94"/>
                    </a:lnTo>
                    <a:lnTo>
                      <a:pt x="65" y="94"/>
                    </a:lnTo>
                    <a:lnTo>
                      <a:pt x="55" y="94"/>
                    </a:lnTo>
                    <a:lnTo>
                      <a:pt x="42" y="86"/>
                    </a:lnTo>
                    <a:lnTo>
                      <a:pt x="34" y="81"/>
                    </a:lnTo>
                    <a:lnTo>
                      <a:pt x="29" y="70"/>
                    </a:lnTo>
                    <a:lnTo>
                      <a:pt x="29" y="65"/>
                    </a:lnTo>
                    <a:lnTo>
                      <a:pt x="29" y="50"/>
                    </a:lnTo>
                    <a:lnTo>
                      <a:pt x="31" y="44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59E91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1" name="Freeform 153"/>
              <p:cNvSpPr>
                <a:spLocks/>
              </p:cNvSpPr>
              <p:nvPr/>
            </p:nvSpPr>
            <p:spPr bwMode="auto">
              <a:xfrm>
                <a:off x="1022" y="2534"/>
                <a:ext cx="254" cy="164"/>
              </a:xfrm>
              <a:custGeom>
                <a:avLst/>
                <a:gdLst/>
                <a:ahLst/>
                <a:cxnLst>
                  <a:cxn ang="0">
                    <a:pos x="0" y="143"/>
                  </a:cxn>
                  <a:cxn ang="0">
                    <a:pos x="44" y="0"/>
                  </a:cxn>
                  <a:cxn ang="0">
                    <a:pos x="67" y="8"/>
                  </a:cxn>
                  <a:cxn ang="0">
                    <a:pos x="72" y="8"/>
                  </a:cxn>
                  <a:cxn ang="0">
                    <a:pos x="90" y="13"/>
                  </a:cxn>
                  <a:cxn ang="0">
                    <a:pos x="98" y="13"/>
                  </a:cxn>
                  <a:cxn ang="0">
                    <a:pos x="114" y="19"/>
                  </a:cxn>
                  <a:cxn ang="0">
                    <a:pos x="124" y="21"/>
                  </a:cxn>
                  <a:cxn ang="0">
                    <a:pos x="140" y="29"/>
                  </a:cxn>
                  <a:cxn ang="0">
                    <a:pos x="150" y="29"/>
                  </a:cxn>
                  <a:cxn ang="0">
                    <a:pos x="163" y="34"/>
                  </a:cxn>
                  <a:cxn ang="0">
                    <a:pos x="176" y="37"/>
                  </a:cxn>
                  <a:cxn ang="0">
                    <a:pos x="187" y="42"/>
                  </a:cxn>
                  <a:cxn ang="0">
                    <a:pos x="200" y="45"/>
                  </a:cxn>
                  <a:cxn ang="0">
                    <a:pos x="207" y="50"/>
                  </a:cxn>
                  <a:cxn ang="0">
                    <a:pos x="236" y="97"/>
                  </a:cxn>
                  <a:cxn ang="0">
                    <a:pos x="254" y="149"/>
                  </a:cxn>
                  <a:cxn ang="0">
                    <a:pos x="239" y="151"/>
                  </a:cxn>
                  <a:cxn ang="0">
                    <a:pos x="158" y="151"/>
                  </a:cxn>
                  <a:cxn ang="0">
                    <a:pos x="28" y="164"/>
                  </a:cxn>
                  <a:cxn ang="0">
                    <a:pos x="0" y="143"/>
                  </a:cxn>
                  <a:cxn ang="0">
                    <a:pos x="0" y="143"/>
                  </a:cxn>
                </a:cxnLst>
                <a:rect l="0" t="0" r="r" b="b"/>
                <a:pathLst>
                  <a:path w="254" h="164">
                    <a:moveTo>
                      <a:pt x="0" y="143"/>
                    </a:moveTo>
                    <a:lnTo>
                      <a:pt x="44" y="0"/>
                    </a:lnTo>
                    <a:lnTo>
                      <a:pt x="67" y="8"/>
                    </a:lnTo>
                    <a:lnTo>
                      <a:pt x="72" y="8"/>
                    </a:lnTo>
                    <a:lnTo>
                      <a:pt x="90" y="13"/>
                    </a:lnTo>
                    <a:lnTo>
                      <a:pt x="98" y="13"/>
                    </a:lnTo>
                    <a:lnTo>
                      <a:pt x="114" y="19"/>
                    </a:lnTo>
                    <a:lnTo>
                      <a:pt x="124" y="21"/>
                    </a:lnTo>
                    <a:lnTo>
                      <a:pt x="140" y="29"/>
                    </a:lnTo>
                    <a:lnTo>
                      <a:pt x="150" y="29"/>
                    </a:lnTo>
                    <a:lnTo>
                      <a:pt x="163" y="34"/>
                    </a:lnTo>
                    <a:lnTo>
                      <a:pt x="176" y="37"/>
                    </a:lnTo>
                    <a:lnTo>
                      <a:pt x="187" y="42"/>
                    </a:lnTo>
                    <a:lnTo>
                      <a:pt x="200" y="45"/>
                    </a:lnTo>
                    <a:lnTo>
                      <a:pt x="207" y="50"/>
                    </a:lnTo>
                    <a:lnTo>
                      <a:pt x="236" y="97"/>
                    </a:lnTo>
                    <a:lnTo>
                      <a:pt x="254" y="149"/>
                    </a:lnTo>
                    <a:lnTo>
                      <a:pt x="239" y="151"/>
                    </a:lnTo>
                    <a:lnTo>
                      <a:pt x="158" y="151"/>
                    </a:lnTo>
                    <a:lnTo>
                      <a:pt x="28" y="164"/>
                    </a:lnTo>
                    <a:lnTo>
                      <a:pt x="0" y="143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8A8AA8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2" name="Freeform 154"/>
              <p:cNvSpPr>
                <a:spLocks/>
              </p:cNvSpPr>
              <p:nvPr/>
            </p:nvSpPr>
            <p:spPr bwMode="auto">
              <a:xfrm>
                <a:off x="1024" y="2545"/>
                <a:ext cx="185" cy="117"/>
              </a:xfrm>
              <a:custGeom>
                <a:avLst/>
                <a:gdLst/>
                <a:ahLst/>
                <a:cxnLst>
                  <a:cxn ang="0">
                    <a:pos x="0" y="117"/>
                  </a:cxn>
                  <a:cxn ang="0">
                    <a:pos x="42" y="0"/>
                  </a:cxn>
                  <a:cxn ang="0">
                    <a:pos x="44" y="0"/>
                  </a:cxn>
                  <a:cxn ang="0">
                    <a:pos x="57" y="5"/>
                  </a:cxn>
                  <a:cxn ang="0">
                    <a:pos x="65" y="8"/>
                  </a:cxn>
                  <a:cxn ang="0">
                    <a:pos x="75" y="10"/>
                  </a:cxn>
                  <a:cxn ang="0">
                    <a:pos x="88" y="15"/>
                  </a:cxn>
                  <a:cxn ang="0">
                    <a:pos x="99" y="21"/>
                  </a:cxn>
                  <a:cxn ang="0">
                    <a:pos x="109" y="23"/>
                  </a:cxn>
                  <a:cxn ang="0">
                    <a:pos x="120" y="26"/>
                  </a:cxn>
                  <a:cxn ang="0">
                    <a:pos x="130" y="26"/>
                  </a:cxn>
                  <a:cxn ang="0">
                    <a:pos x="140" y="31"/>
                  </a:cxn>
                  <a:cxn ang="0">
                    <a:pos x="153" y="31"/>
                  </a:cxn>
                  <a:cxn ang="0">
                    <a:pos x="161" y="34"/>
                  </a:cxn>
                  <a:cxn ang="0">
                    <a:pos x="185" y="67"/>
                  </a:cxn>
                  <a:cxn ang="0">
                    <a:pos x="177" y="65"/>
                  </a:cxn>
                  <a:cxn ang="0">
                    <a:pos x="161" y="60"/>
                  </a:cxn>
                  <a:cxn ang="0">
                    <a:pos x="151" y="57"/>
                  </a:cxn>
                  <a:cxn ang="0">
                    <a:pos x="140" y="57"/>
                  </a:cxn>
                  <a:cxn ang="0">
                    <a:pos x="127" y="54"/>
                  </a:cxn>
                  <a:cxn ang="0">
                    <a:pos x="114" y="57"/>
                  </a:cxn>
                  <a:cxn ang="0">
                    <a:pos x="96" y="60"/>
                  </a:cxn>
                  <a:cxn ang="0">
                    <a:pos x="81" y="67"/>
                  </a:cxn>
                  <a:cxn ang="0">
                    <a:pos x="60" y="75"/>
                  </a:cxn>
                  <a:cxn ang="0">
                    <a:pos x="42" y="88"/>
                  </a:cxn>
                  <a:cxn ang="0">
                    <a:pos x="26" y="96"/>
                  </a:cxn>
                  <a:cxn ang="0">
                    <a:pos x="13" y="109"/>
                  </a:cxn>
                  <a:cxn ang="0">
                    <a:pos x="3" y="114"/>
                  </a:cxn>
                  <a:cxn ang="0">
                    <a:pos x="0" y="117"/>
                  </a:cxn>
                  <a:cxn ang="0">
                    <a:pos x="0" y="117"/>
                  </a:cxn>
                </a:cxnLst>
                <a:rect l="0" t="0" r="r" b="b"/>
                <a:pathLst>
                  <a:path w="185" h="117">
                    <a:moveTo>
                      <a:pt x="0" y="117"/>
                    </a:moveTo>
                    <a:lnTo>
                      <a:pt x="42" y="0"/>
                    </a:lnTo>
                    <a:lnTo>
                      <a:pt x="44" y="0"/>
                    </a:lnTo>
                    <a:lnTo>
                      <a:pt x="57" y="5"/>
                    </a:lnTo>
                    <a:lnTo>
                      <a:pt x="65" y="8"/>
                    </a:lnTo>
                    <a:lnTo>
                      <a:pt x="75" y="10"/>
                    </a:lnTo>
                    <a:lnTo>
                      <a:pt x="88" y="15"/>
                    </a:lnTo>
                    <a:lnTo>
                      <a:pt x="99" y="21"/>
                    </a:lnTo>
                    <a:lnTo>
                      <a:pt x="109" y="23"/>
                    </a:lnTo>
                    <a:lnTo>
                      <a:pt x="120" y="26"/>
                    </a:lnTo>
                    <a:lnTo>
                      <a:pt x="130" y="26"/>
                    </a:lnTo>
                    <a:lnTo>
                      <a:pt x="140" y="31"/>
                    </a:lnTo>
                    <a:lnTo>
                      <a:pt x="153" y="31"/>
                    </a:lnTo>
                    <a:lnTo>
                      <a:pt x="161" y="34"/>
                    </a:lnTo>
                    <a:lnTo>
                      <a:pt x="185" y="67"/>
                    </a:lnTo>
                    <a:lnTo>
                      <a:pt x="177" y="65"/>
                    </a:lnTo>
                    <a:lnTo>
                      <a:pt x="161" y="60"/>
                    </a:lnTo>
                    <a:lnTo>
                      <a:pt x="151" y="57"/>
                    </a:lnTo>
                    <a:lnTo>
                      <a:pt x="140" y="57"/>
                    </a:lnTo>
                    <a:lnTo>
                      <a:pt x="127" y="54"/>
                    </a:lnTo>
                    <a:lnTo>
                      <a:pt x="114" y="57"/>
                    </a:lnTo>
                    <a:lnTo>
                      <a:pt x="96" y="60"/>
                    </a:lnTo>
                    <a:lnTo>
                      <a:pt x="81" y="67"/>
                    </a:lnTo>
                    <a:lnTo>
                      <a:pt x="60" y="75"/>
                    </a:lnTo>
                    <a:lnTo>
                      <a:pt x="42" y="88"/>
                    </a:lnTo>
                    <a:lnTo>
                      <a:pt x="26" y="96"/>
                    </a:lnTo>
                    <a:lnTo>
                      <a:pt x="13" y="109"/>
                    </a:lnTo>
                    <a:lnTo>
                      <a:pt x="3" y="114"/>
                    </a:lnTo>
                    <a:lnTo>
                      <a:pt x="0" y="117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E6E6FF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3" name="Freeform 155"/>
              <p:cNvSpPr>
                <a:spLocks/>
              </p:cNvSpPr>
              <p:nvPr/>
            </p:nvSpPr>
            <p:spPr bwMode="auto">
              <a:xfrm>
                <a:off x="1539" y="2506"/>
                <a:ext cx="244" cy="158"/>
              </a:xfrm>
              <a:custGeom>
                <a:avLst/>
                <a:gdLst/>
                <a:ahLst/>
                <a:cxnLst>
                  <a:cxn ang="0">
                    <a:pos x="39" y="21"/>
                  </a:cxn>
                  <a:cxn ang="0">
                    <a:pos x="60" y="0"/>
                  </a:cxn>
                  <a:cxn ang="0">
                    <a:pos x="75" y="8"/>
                  </a:cxn>
                  <a:cxn ang="0">
                    <a:pos x="78" y="8"/>
                  </a:cxn>
                  <a:cxn ang="0">
                    <a:pos x="88" y="13"/>
                  </a:cxn>
                  <a:cxn ang="0">
                    <a:pos x="93" y="18"/>
                  </a:cxn>
                  <a:cxn ang="0">
                    <a:pos x="101" y="23"/>
                  </a:cxn>
                  <a:cxn ang="0">
                    <a:pos x="112" y="28"/>
                  </a:cxn>
                  <a:cxn ang="0">
                    <a:pos x="127" y="39"/>
                  </a:cxn>
                  <a:cxn ang="0">
                    <a:pos x="140" y="44"/>
                  </a:cxn>
                  <a:cxn ang="0">
                    <a:pos x="158" y="54"/>
                  </a:cxn>
                  <a:cxn ang="0">
                    <a:pos x="174" y="62"/>
                  </a:cxn>
                  <a:cxn ang="0">
                    <a:pos x="192" y="70"/>
                  </a:cxn>
                  <a:cxn ang="0">
                    <a:pos x="203" y="78"/>
                  </a:cxn>
                  <a:cxn ang="0">
                    <a:pos x="216" y="83"/>
                  </a:cxn>
                  <a:cxn ang="0">
                    <a:pos x="223" y="86"/>
                  </a:cxn>
                  <a:cxn ang="0">
                    <a:pos x="229" y="88"/>
                  </a:cxn>
                  <a:cxn ang="0">
                    <a:pos x="239" y="117"/>
                  </a:cxn>
                  <a:cxn ang="0">
                    <a:pos x="244" y="151"/>
                  </a:cxn>
                  <a:cxn ang="0">
                    <a:pos x="239" y="151"/>
                  </a:cxn>
                  <a:cxn ang="0">
                    <a:pos x="223" y="156"/>
                  </a:cxn>
                  <a:cxn ang="0">
                    <a:pos x="210" y="156"/>
                  </a:cxn>
                  <a:cxn ang="0">
                    <a:pos x="195" y="156"/>
                  </a:cxn>
                  <a:cxn ang="0">
                    <a:pos x="179" y="156"/>
                  </a:cxn>
                  <a:cxn ang="0">
                    <a:pos x="158" y="158"/>
                  </a:cxn>
                  <a:cxn ang="0">
                    <a:pos x="145" y="156"/>
                  </a:cxn>
                  <a:cxn ang="0">
                    <a:pos x="132" y="156"/>
                  </a:cxn>
                  <a:cxn ang="0">
                    <a:pos x="119" y="156"/>
                  </a:cxn>
                  <a:cxn ang="0">
                    <a:pos x="106" y="156"/>
                  </a:cxn>
                  <a:cxn ang="0">
                    <a:pos x="93" y="153"/>
                  </a:cxn>
                  <a:cxn ang="0">
                    <a:pos x="80" y="153"/>
                  </a:cxn>
                  <a:cxn ang="0">
                    <a:pos x="67" y="153"/>
                  </a:cxn>
                  <a:cxn ang="0">
                    <a:pos x="57" y="153"/>
                  </a:cxn>
                  <a:cxn ang="0">
                    <a:pos x="44" y="151"/>
                  </a:cxn>
                  <a:cxn ang="0">
                    <a:pos x="34" y="151"/>
                  </a:cxn>
                  <a:cxn ang="0">
                    <a:pos x="23" y="148"/>
                  </a:cxn>
                  <a:cxn ang="0">
                    <a:pos x="15" y="148"/>
                  </a:cxn>
                  <a:cxn ang="0">
                    <a:pos x="5" y="148"/>
                  </a:cxn>
                  <a:cxn ang="0">
                    <a:pos x="2" y="148"/>
                  </a:cxn>
                  <a:cxn ang="0">
                    <a:pos x="0" y="135"/>
                  </a:cxn>
                  <a:cxn ang="0">
                    <a:pos x="44" y="34"/>
                  </a:cxn>
                  <a:cxn ang="0">
                    <a:pos x="39" y="21"/>
                  </a:cxn>
                  <a:cxn ang="0">
                    <a:pos x="39" y="21"/>
                  </a:cxn>
                </a:cxnLst>
                <a:rect l="0" t="0" r="r" b="b"/>
                <a:pathLst>
                  <a:path w="244" h="158">
                    <a:moveTo>
                      <a:pt x="39" y="21"/>
                    </a:moveTo>
                    <a:lnTo>
                      <a:pt x="60" y="0"/>
                    </a:lnTo>
                    <a:lnTo>
                      <a:pt x="75" y="8"/>
                    </a:lnTo>
                    <a:lnTo>
                      <a:pt x="78" y="8"/>
                    </a:lnTo>
                    <a:lnTo>
                      <a:pt x="88" y="13"/>
                    </a:lnTo>
                    <a:lnTo>
                      <a:pt x="93" y="18"/>
                    </a:lnTo>
                    <a:lnTo>
                      <a:pt x="101" y="23"/>
                    </a:lnTo>
                    <a:lnTo>
                      <a:pt x="112" y="28"/>
                    </a:lnTo>
                    <a:lnTo>
                      <a:pt x="127" y="39"/>
                    </a:lnTo>
                    <a:lnTo>
                      <a:pt x="140" y="44"/>
                    </a:lnTo>
                    <a:lnTo>
                      <a:pt x="158" y="54"/>
                    </a:lnTo>
                    <a:lnTo>
                      <a:pt x="174" y="62"/>
                    </a:lnTo>
                    <a:lnTo>
                      <a:pt x="192" y="70"/>
                    </a:lnTo>
                    <a:lnTo>
                      <a:pt x="203" y="78"/>
                    </a:lnTo>
                    <a:lnTo>
                      <a:pt x="216" y="83"/>
                    </a:lnTo>
                    <a:lnTo>
                      <a:pt x="223" y="86"/>
                    </a:lnTo>
                    <a:lnTo>
                      <a:pt x="229" y="88"/>
                    </a:lnTo>
                    <a:lnTo>
                      <a:pt x="239" y="117"/>
                    </a:lnTo>
                    <a:lnTo>
                      <a:pt x="244" y="151"/>
                    </a:lnTo>
                    <a:lnTo>
                      <a:pt x="239" y="151"/>
                    </a:lnTo>
                    <a:lnTo>
                      <a:pt x="223" y="156"/>
                    </a:lnTo>
                    <a:lnTo>
                      <a:pt x="210" y="156"/>
                    </a:lnTo>
                    <a:lnTo>
                      <a:pt x="195" y="156"/>
                    </a:lnTo>
                    <a:lnTo>
                      <a:pt x="179" y="156"/>
                    </a:lnTo>
                    <a:lnTo>
                      <a:pt x="158" y="158"/>
                    </a:lnTo>
                    <a:lnTo>
                      <a:pt x="145" y="156"/>
                    </a:lnTo>
                    <a:lnTo>
                      <a:pt x="132" y="156"/>
                    </a:lnTo>
                    <a:lnTo>
                      <a:pt x="119" y="156"/>
                    </a:lnTo>
                    <a:lnTo>
                      <a:pt x="106" y="156"/>
                    </a:lnTo>
                    <a:lnTo>
                      <a:pt x="93" y="153"/>
                    </a:lnTo>
                    <a:lnTo>
                      <a:pt x="80" y="153"/>
                    </a:lnTo>
                    <a:lnTo>
                      <a:pt x="67" y="153"/>
                    </a:lnTo>
                    <a:lnTo>
                      <a:pt x="57" y="153"/>
                    </a:lnTo>
                    <a:lnTo>
                      <a:pt x="44" y="151"/>
                    </a:lnTo>
                    <a:lnTo>
                      <a:pt x="34" y="151"/>
                    </a:lnTo>
                    <a:lnTo>
                      <a:pt x="23" y="148"/>
                    </a:lnTo>
                    <a:lnTo>
                      <a:pt x="15" y="148"/>
                    </a:lnTo>
                    <a:lnTo>
                      <a:pt x="5" y="148"/>
                    </a:lnTo>
                    <a:lnTo>
                      <a:pt x="2" y="148"/>
                    </a:lnTo>
                    <a:lnTo>
                      <a:pt x="0" y="135"/>
                    </a:lnTo>
                    <a:lnTo>
                      <a:pt x="44" y="34"/>
                    </a:lnTo>
                    <a:lnTo>
                      <a:pt x="39" y="21"/>
                    </a:lnTo>
                    <a:lnTo>
                      <a:pt x="39" y="21"/>
                    </a:lnTo>
                    <a:close/>
                  </a:path>
                </a:pathLst>
              </a:custGeom>
              <a:solidFill>
                <a:srgbClr val="8A8AA8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4" name="Freeform 156"/>
              <p:cNvSpPr>
                <a:spLocks/>
              </p:cNvSpPr>
              <p:nvPr/>
            </p:nvSpPr>
            <p:spPr bwMode="auto">
              <a:xfrm>
                <a:off x="1583" y="2514"/>
                <a:ext cx="164" cy="98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6" y="0"/>
                  </a:cxn>
                  <a:cxn ang="0">
                    <a:pos x="34" y="5"/>
                  </a:cxn>
                  <a:cxn ang="0">
                    <a:pos x="44" y="13"/>
                  </a:cxn>
                  <a:cxn ang="0">
                    <a:pos x="60" y="20"/>
                  </a:cxn>
                  <a:cxn ang="0">
                    <a:pos x="75" y="31"/>
                  </a:cxn>
                  <a:cxn ang="0">
                    <a:pos x="94" y="41"/>
                  </a:cxn>
                  <a:cxn ang="0">
                    <a:pos x="109" y="49"/>
                  </a:cxn>
                  <a:cxn ang="0">
                    <a:pos x="127" y="59"/>
                  </a:cxn>
                  <a:cxn ang="0">
                    <a:pos x="135" y="62"/>
                  </a:cxn>
                  <a:cxn ang="0">
                    <a:pos x="146" y="70"/>
                  </a:cxn>
                  <a:cxn ang="0">
                    <a:pos x="151" y="70"/>
                  </a:cxn>
                  <a:cxn ang="0">
                    <a:pos x="159" y="75"/>
                  </a:cxn>
                  <a:cxn ang="0">
                    <a:pos x="161" y="75"/>
                  </a:cxn>
                  <a:cxn ang="0">
                    <a:pos x="164" y="78"/>
                  </a:cxn>
                  <a:cxn ang="0">
                    <a:pos x="161" y="78"/>
                  </a:cxn>
                  <a:cxn ang="0">
                    <a:pos x="159" y="85"/>
                  </a:cxn>
                  <a:cxn ang="0">
                    <a:pos x="151" y="91"/>
                  </a:cxn>
                  <a:cxn ang="0">
                    <a:pos x="146" y="93"/>
                  </a:cxn>
                  <a:cxn ang="0">
                    <a:pos x="135" y="96"/>
                  </a:cxn>
                  <a:cxn ang="0">
                    <a:pos x="127" y="98"/>
                  </a:cxn>
                  <a:cxn ang="0">
                    <a:pos x="112" y="91"/>
                  </a:cxn>
                  <a:cxn ang="0">
                    <a:pos x="96" y="88"/>
                  </a:cxn>
                  <a:cxn ang="0">
                    <a:pos x="81" y="83"/>
                  </a:cxn>
                  <a:cxn ang="0">
                    <a:pos x="65" y="78"/>
                  </a:cxn>
                  <a:cxn ang="0">
                    <a:pos x="49" y="72"/>
                  </a:cxn>
                  <a:cxn ang="0">
                    <a:pos x="39" y="70"/>
                  </a:cxn>
                  <a:cxn ang="0">
                    <a:pos x="31" y="65"/>
                  </a:cxn>
                  <a:cxn ang="0">
                    <a:pos x="29" y="65"/>
                  </a:cxn>
                  <a:cxn ang="0">
                    <a:pos x="23" y="67"/>
                  </a:cxn>
                  <a:cxn ang="0">
                    <a:pos x="16" y="78"/>
                  </a:cxn>
                  <a:cxn ang="0">
                    <a:pos x="5" y="83"/>
                  </a:cxn>
                  <a:cxn ang="0">
                    <a:pos x="0" y="83"/>
                  </a:cxn>
                  <a:cxn ang="0">
                    <a:pos x="0" y="70"/>
                  </a:cxn>
                  <a:cxn ang="0">
                    <a:pos x="8" y="57"/>
                  </a:cxn>
                  <a:cxn ang="0">
                    <a:pos x="8" y="44"/>
                  </a:cxn>
                  <a:cxn ang="0">
                    <a:pos x="13" y="41"/>
                  </a:cxn>
                  <a:cxn ang="0">
                    <a:pos x="23" y="0"/>
                  </a:cxn>
                  <a:cxn ang="0">
                    <a:pos x="23" y="0"/>
                  </a:cxn>
                </a:cxnLst>
                <a:rect l="0" t="0" r="r" b="b"/>
                <a:pathLst>
                  <a:path w="164" h="98">
                    <a:moveTo>
                      <a:pt x="23" y="0"/>
                    </a:moveTo>
                    <a:lnTo>
                      <a:pt x="26" y="0"/>
                    </a:lnTo>
                    <a:lnTo>
                      <a:pt x="34" y="5"/>
                    </a:lnTo>
                    <a:lnTo>
                      <a:pt x="44" y="13"/>
                    </a:lnTo>
                    <a:lnTo>
                      <a:pt x="60" y="20"/>
                    </a:lnTo>
                    <a:lnTo>
                      <a:pt x="75" y="31"/>
                    </a:lnTo>
                    <a:lnTo>
                      <a:pt x="94" y="41"/>
                    </a:lnTo>
                    <a:lnTo>
                      <a:pt x="109" y="49"/>
                    </a:lnTo>
                    <a:lnTo>
                      <a:pt x="127" y="59"/>
                    </a:lnTo>
                    <a:lnTo>
                      <a:pt x="135" y="62"/>
                    </a:lnTo>
                    <a:lnTo>
                      <a:pt x="146" y="70"/>
                    </a:lnTo>
                    <a:lnTo>
                      <a:pt x="151" y="70"/>
                    </a:lnTo>
                    <a:lnTo>
                      <a:pt x="159" y="75"/>
                    </a:lnTo>
                    <a:lnTo>
                      <a:pt x="161" y="75"/>
                    </a:lnTo>
                    <a:lnTo>
                      <a:pt x="164" y="78"/>
                    </a:lnTo>
                    <a:lnTo>
                      <a:pt x="161" y="78"/>
                    </a:lnTo>
                    <a:lnTo>
                      <a:pt x="159" y="85"/>
                    </a:lnTo>
                    <a:lnTo>
                      <a:pt x="151" y="91"/>
                    </a:lnTo>
                    <a:lnTo>
                      <a:pt x="146" y="93"/>
                    </a:lnTo>
                    <a:lnTo>
                      <a:pt x="135" y="96"/>
                    </a:lnTo>
                    <a:lnTo>
                      <a:pt x="127" y="98"/>
                    </a:lnTo>
                    <a:lnTo>
                      <a:pt x="112" y="91"/>
                    </a:lnTo>
                    <a:lnTo>
                      <a:pt x="96" y="88"/>
                    </a:lnTo>
                    <a:lnTo>
                      <a:pt x="81" y="83"/>
                    </a:lnTo>
                    <a:lnTo>
                      <a:pt x="65" y="78"/>
                    </a:lnTo>
                    <a:lnTo>
                      <a:pt x="49" y="72"/>
                    </a:lnTo>
                    <a:lnTo>
                      <a:pt x="39" y="70"/>
                    </a:lnTo>
                    <a:lnTo>
                      <a:pt x="31" y="65"/>
                    </a:lnTo>
                    <a:lnTo>
                      <a:pt x="29" y="65"/>
                    </a:lnTo>
                    <a:lnTo>
                      <a:pt x="23" y="67"/>
                    </a:lnTo>
                    <a:lnTo>
                      <a:pt x="16" y="78"/>
                    </a:lnTo>
                    <a:lnTo>
                      <a:pt x="5" y="83"/>
                    </a:lnTo>
                    <a:lnTo>
                      <a:pt x="0" y="83"/>
                    </a:lnTo>
                    <a:lnTo>
                      <a:pt x="0" y="70"/>
                    </a:lnTo>
                    <a:lnTo>
                      <a:pt x="8" y="57"/>
                    </a:lnTo>
                    <a:lnTo>
                      <a:pt x="8" y="44"/>
                    </a:lnTo>
                    <a:lnTo>
                      <a:pt x="13" y="41"/>
                    </a:ln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B8B8D9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5" name="Freeform 157"/>
              <p:cNvSpPr>
                <a:spLocks/>
              </p:cNvSpPr>
              <p:nvPr/>
            </p:nvSpPr>
            <p:spPr bwMode="auto">
              <a:xfrm>
                <a:off x="1814" y="2612"/>
                <a:ext cx="154" cy="5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11" y="6"/>
                  </a:cxn>
                  <a:cxn ang="0">
                    <a:pos x="18" y="11"/>
                  </a:cxn>
                  <a:cxn ang="0">
                    <a:pos x="34" y="16"/>
                  </a:cxn>
                  <a:cxn ang="0">
                    <a:pos x="52" y="21"/>
                  </a:cxn>
                  <a:cxn ang="0">
                    <a:pos x="68" y="29"/>
                  </a:cxn>
                  <a:cxn ang="0">
                    <a:pos x="81" y="29"/>
                  </a:cxn>
                  <a:cxn ang="0">
                    <a:pos x="86" y="34"/>
                  </a:cxn>
                  <a:cxn ang="0">
                    <a:pos x="96" y="58"/>
                  </a:cxn>
                  <a:cxn ang="0">
                    <a:pos x="154" y="58"/>
                  </a:cxn>
                  <a:cxn ang="0">
                    <a:pos x="112" y="42"/>
                  </a:cxn>
                  <a:cxn ang="0">
                    <a:pos x="81" y="8"/>
                  </a:cxn>
                  <a:cxn ang="0">
                    <a:pos x="55" y="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54" h="58">
                    <a:moveTo>
                      <a:pt x="0" y="0"/>
                    </a:moveTo>
                    <a:lnTo>
                      <a:pt x="3" y="0"/>
                    </a:lnTo>
                    <a:lnTo>
                      <a:pt x="11" y="6"/>
                    </a:lnTo>
                    <a:lnTo>
                      <a:pt x="18" y="11"/>
                    </a:lnTo>
                    <a:lnTo>
                      <a:pt x="34" y="16"/>
                    </a:lnTo>
                    <a:lnTo>
                      <a:pt x="52" y="21"/>
                    </a:lnTo>
                    <a:lnTo>
                      <a:pt x="68" y="29"/>
                    </a:lnTo>
                    <a:lnTo>
                      <a:pt x="81" y="29"/>
                    </a:lnTo>
                    <a:lnTo>
                      <a:pt x="86" y="34"/>
                    </a:lnTo>
                    <a:lnTo>
                      <a:pt x="96" y="58"/>
                    </a:lnTo>
                    <a:lnTo>
                      <a:pt x="154" y="58"/>
                    </a:lnTo>
                    <a:lnTo>
                      <a:pt x="112" y="42"/>
                    </a:lnTo>
                    <a:lnTo>
                      <a:pt x="81" y="8"/>
                    </a:lnTo>
                    <a:lnTo>
                      <a:pt x="55" y="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4A3D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6" name="Freeform 158"/>
              <p:cNvSpPr>
                <a:spLocks/>
              </p:cNvSpPr>
              <p:nvPr/>
            </p:nvSpPr>
            <p:spPr bwMode="auto">
              <a:xfrm>
                <a:off x="0" y="2633"/>
                <a:ext cx="1609" cy="598"/>
              </a:xfrm>
              <a:custGeom>
                <a:avLst/>
                <a:gdLst/>
                <a:ahLst/>
                <a:cxnLst>
                  <a:cxn ang="0">
                    <a:pos x="821" y="57"/>
                  </a:cxn>
                  <a:cxn ang="0">
                    <a:pos x="1138" y="73"/>
                  </a:cxn>
                  <a:cxn ang="0">
                    <a:pos x="1175" y="73"/>
                  </a:cxn>
                  <a:cxn ang="0">
                    <a:pos x="1224" y="76"/>
                  </a:cxn>
                  <a:cxn ang="0">
                    <a:pos x="1281" y="78"/>
                  </a:cxn>
                  <a:cxn ang="0">
                    <a:pos x="1339" y="78"/>
                  </a:cxn>
                  <a:cxn ang="0">
                    <a:pos x="1393" y="76"/>
                  </a:cxn>
                  <a:cxn ang="0">
                    <a:pos x="1424" y="68"/>
                  </a:cxn>
                  <a:cxn ang="0">
                    <a:pos x="1456" y="57"/>
                  </a:cxn>
                  <a:cxn ang="0">
                    <a:pos x="1497" y="44"/>
                  </a:cxn>
                  <a:cxn ang="0">
                    <a:pos x="1552" y="24"/>
                  </a:cxn>
                  <a:cxn ang="0">
                    <a:pos x="1591" y="8"/>
                  </a:cxn>
                  <a:cxn ang="0">
                    <a:pos x="1609" y="0"/>
                  </a:cxn>
                  <a:cxn ang="0">
                    <a:pos x="1513" y="94"/>
                  </a:cxn>
                  <a:cxn ang="0">
                    <a:pos x="1489" y="99"/>
                  </a:cxn>
                  <a:cxn ang="0">
                    <a:pos x="1437" y="109"/>
                  </a:cxn>
                  <a:cxn ang="0">
                    <a:pos x="1393" y="120"/>
                  </a:cxn>
                  <a:cxn ang="0">
                    <a:pos x="1352" y="122"/>
                  </a:cxn>
                  <a:cxn ang="0">
                    <a:pos x="1315" y="130"/>
                  </a:cxn>
                  <a:cxn ang="0">
                    <a:pos x="1279" y="130"/>
                  </a:cxn>
                  <a:cxn ang="0">
                    <a:pos x="1253" y="135"/>
                  </a:cxn>
                  <a:cxn ang="0">
                    <a:pos x="1229" y="135"/>
                  </a:cxn>
                  <a:cxn ang="0">
                    <a:pos x="1198" y="141"/>
                  </a:cxn>
                  <a:cxn ang="0">
                    <a:pos x="1167" y="146"/>
                  </a:cxn>
                  <a:cxn ang="0">
                    <a:pos x="1136" y="154"/>
                  </a:cxn>
                  <a:cxn ang="0">
                    <a:pos x="1094" y="159"/>
                  </a:cxn>
                  <a:cxn ang="0">
                    <a:pos x="1058" y="169"/>
                  </a:cxn>
                  <a:cxn ang="0">
                    <a:pos x="1022" y="174"/>
                  </a:cxn>
                  <a:cxn ang="0">
                    <a:pos x="985" y="185"/>
                  </a:cxn>
                  <a:cxn ang="0">
                    <a:pos x="951" y="193"/>
                  </a:cxn>
                  <a:cxn ang="0">
                    <a:pos x="910" y="203"/>
                  </a:cxn>
                  <a:cxn ang="0">
                    <a:pos x="868" y="219"/>
                  </a:cxn>
                  <a:cxn ang="0">
                    <a:pos x="847" y="255"/>
                  </a:cxn>
                  <a:cxn ang="0">
                    <a:pos x="845" y="297"/>
                  </a:cxn>
                  <a:cxn ang="0">
                    <a:pos x="842" y="333"/>
                  </a:cxn>
                  <a:cxn ang="0">
                    <a:pos x="834" y="372"/>
                  </a:cxn>
                  <a:cxn ang="0">
                    <a:pos x="824" y="414"/>
                  </a:cxn>
                  <a:cxn ang="0">
                    <a:pos x="808" y="453"/>
                  </a:cxn>
                  <a:cxn ang="0">
                    <a:pos x="793" y="494"/>
                  </a:cxn>
                  <a:cxn ang="0">
                    <a:pos x="767" y="523"/>
                  </a:cxn>
                  <a:cxn ang="0">
                    <a:pos x="728" y="570"/>
                  </a:cxn>
                  <a:cxn ang="0">
                    <a:pos x="694" y="593"/>
                  </a:cxn>
                  <a:cxn ang="0">
                    <a:pos x="684" y="593"/>
                  </a:cxn>
                  <a:cxn ang="0">
                    <a:pos x="645" y="583"/>
                  </a:cxn>
                  <a:cxn ang="0">
                    <a:pos x="608" y="575"/>
                  </a:cxn>
                  <a:cxn ang="0">
                    <a:pos x="574" y="567"/>
                  </a:cxn>
                  <a:cxn ang="0">
                    <a:pos x="533" y="559"/>
                  </a:cxn>
                  <a:cxn ang="0">
                    <a:pos x="489" y="551"/>
                  </a:cxn>
                  <a:cxn ang="0">
                    <a:pos x="444" y="544"/>
                  </a:cxn>
                  <a:cxn ang="0">
                    <a:pos x="398" y="538"/>
                  </a:cxn>
                  <a:cxn ang="0">
                    <a:pos x="351" y="536"/>
                  </a:cxn>
                  <a:cxn ang="0">
                    <a:pos x="299" y="531"/>
                  </a:cxn>
                  <a:cxn ang="0">
                    <a:pos x="250" y="531"/>
                  </a:cxn>
                  <a:cxn ang="0">
                    <a:pos x="203" y="531"/>
                  </a:cxn>
                  <a:cxn ang="0">
                    <a:pos x="161" y="531"/>
                  </a:cxn>
                  <a:cxn ang="0">
                    <a:pos x="120" y="531"/>
                  </a:cxn>
                  <a:cxn ang="0">
                    <a:pos x="83" y="533"/>
                  </a:cxn>
                  <a:cxn ang="0">
                    <a:pos x="42" y="536"/>
                  </a:cxn>
                  <a:cxn ang="0">
                    <a:pos x="3" y="544"/>
                  </a:cxn>
                  <a:cxn ang="0">
                    <a:pos x="0" y="135"/>
                  </a:cxn>
                </a:cxnLst>
                <a:rect l="0" t="0" r="r" b="b"/>
                <a:pathLst>
                  <a:path w="1609" h="598">
                    <a:moveTo>
                      <a:pt x="0" y="135"/>
                    </a:moveTo>
                    <a:lnTo>
                      <a:pt x="392" y="83"/>
                    </a:lnTo>
                    <a:lnTo>
                      <a:pt x="821" y="57"/>
                    </a:lnTo>
                    <a:lnTo>
                      <a:pt x="1128" y="73"/>
                    </a:lnTo>
                    <a:lnTo>
                      <a:pt x="1133" y="73"/>
                    </a:lnTo>
                    <a:lnTo>
                      <a:pt x="1138" y="73"/>
                    </a:lnTo>
                    <a:lnTo>
                      <a:pt x="1151" y="73"/>
                    </a:lnTo>
                    <a:lnTo>
                      <a:pt x="1159" y="73"/>
                    </a:lnTo>
                    <a:lnTo>
                      <a:pt x="1175" y="73"/>
                    </a:lnTo>
                    <a:lnTo>
                      <a:pt x="1190" y="73"/>
                    </a:lnTo>
                    <a:lnTo>
                      <a:pt x="1206" y="76"/>
                    </a:lnTo>
                    <a:lnTo>
                      <a:pt x="1224" y="76"/>
                    </a:lnTo>
                    <a:lnTo>
                      <a:pt x="1242" y="78"/>
                    </a:lnTo>
                    <a:lnTo>
                      <a:pt x="1261" y="78"/>
                    </a:lnTo>
                    <a:lnTo>
                      <a:pt x="1281" y="78"/>
                    </a:lnTo>
                    <a:lnTo>
                      <a:pt x="1300" y="78"/>
                    </a:lnTo>
                    <a:lnTo>
                      <a:pt x="1320" y="78"/>
                    </a:lnTo>
                    <a:lnTo>
                      <a:pt x="1339" y="78"/>
                    </a:lnTo>
                    <a:lnTo>
                      <a:pt x="1357" y="81"/>
                    </a:lnTo>
                    <a:lnTo>
                      <a:pt x="1375" y="78"/>
                    </a:lnTo>
                    <a:lnTo>
                      <a:pt x="1393" y="76"/>
                    </a:lnTo>
                    <a:lnTo>
                      <a:pt x="1404" y="73"/>
                    </a:lnTo>
                    <a:lnTo>
                      <a:pt x="1414" y="70"/>
                    </a:lnTo>
                    <a:lnTo>
                      <a:pt x="1424" y="68"/>
                    </a:lnTo>
                    <a:lnTo>
                      <a:pt x="1435" y="65"/>
                    </a:lnTo>
                    <a:lnTo>
                      <a:pt x="1445" y="63"/>
                    </a:lnTo>
                    <a:lnTo>
                      <a:pt x="1456" y="57"/>
                    </a:lnTo>
                    <a:lnTo>
                      <a:pt x="1466" y="55"/>
                    </a:lnTo>
                    <a:lnTo>
                      <a:pt x="1476" y="52"/>
                    </a:lnTo>
                    <a:lnTo>
                      <a:pt x="1497" y="44"/>
                    </a:lnTo>
                    <a:lnTo>
                      <a:pt x="1518" y="39"/>
                    </a:lnTo>
                    <a:lnTo>
                      <a:pt x="1534" y="31"/>
                    </a:lnTo>
                    <a:lnTo>
                      <a:pt x="1552" y="24"/>
                    </a:lnTo>
                    <a:lnTo>
                      <a:pt x="1567" y="18"/>
                    </a:lnTo>
                    <a:lnTo>
                      <a:pt x="1583" y="13"/>
                    </a:lnTo>
                    <a:lnTo>
                      <a:pt x="1591" y="8"/>
                    </a:lnTo>
                    <a:lnTo>
                      <a:pt x="1601" y="3"/>
                    </a:lnTo>
                    <a:lnTo>
                      <a:pt x="1604" y="0"/>
                    </a:lnTo>
                    <a:lnTo>
                      <a:pt x="1609" y="0"/>
                    </a:lnTo>
                    <a:lnTo>
                      <a:pt x="1586" y="76"/>
                    </a:lnTo>
                    <a:lnTo>
                      <a:pt x="1515" y="94"/>
                    </a:lnTo>
                    <a:lnTo>
                      <a:pt x="1513" y="94"/>
                    </a:lnTo>
                    <a:lnTo>
                      <a:pt x="1508" y="94"/>
                    </a:lnTo>
                    <a:lnTo>
                      <a:pt x="1500" y="94"/>
                    </a:lnTo>
                    <a:lnTo>
                      <a:pt x="1489" y="99"/>
                    </a:lnTo>
                    <a:lnTo>
                      <a:pt x="1474" y="102"/>
                    </a:lnTo>
                    <a:lnTo>
                      <a:pt x="1456" y="104"/>
                    </a:lnTo>
                    <a:lnTo>
                      <a:pt x="1437" y="109"/>
                    </a:lnTo>
                    <a:lnTo>
                      <a:pt x="1419" y="115"/>
                    </a:lnTo>
                    <a:lnTo>
                      <a:pt x="1406" y="115"/>
                    </a:lnTo>
                    <a:lnTo>
                      <a:pt x="1393" y="120"/>
                    </a:lnTo>
                    <a:lnTo>
                      <a:pt x="1380" y="120"/>
                    </a:lnTo>
                    <a:lnTo>
                      <a:pt x="1367" y="122"/>
                    </a:lnTo>
                    <a:lnTo>
                      <a:pt x="1352" y="122"/>
                    </a:lnTo>
                    <a:lnTo>
                      <a:pt x="1341" y="125"/>
                    </a:lnTo>
                    <a:lnTo>
                      <a:pt x="1326" y="128"/>
                    </a:lnTo>
                    <a:lnTo>
                      <a:pt x="1315" y="130"/>
                    </a:lnTo>
                    <a:lnTo>
                      <a:pt x="1300" y="130"/>
                    </a:lnTo>
                    <a:lnTo>
                      <a:pt x="1289" y="130"/>
                    </a:lnTo>
                    <a:lnTo>
                      <a:pt x="1279" y="130"/>
                    </a:lnTo>
                    <a:lnTo>
                      <a:pt x="1271" y="133"/>
                    </a:lnTo>
                    <a:lnTo>
                      <a:pt x="1258" y="133"/>
                    </a:lnTo>
                    <a:lnTo>
                      <a:pt x="1253" y="135"/>
                    </a:lnTo>
                    <a:lnTo>
                      <a:pt x="1250" y="135"/>
                    </a:lnTo>
                    <a:lnTo>
                      <a:pt x="1242" y="135"/>
                    </a:lnTo>
                    <a:lnTo>
                      <a:pt x="1229" y="135"/>
                    </a:lnTo>
                    <a:lnTo>
                      <a:pt x="1216" y="138"/>
                    </a:lnTo>
                    <a:lnTo>
                      <a:pt x="1206" y="138"/>
                    </a:lnTo>
                    <a:lnTo>
                      <a:pt x="1198" y="141"/>
                    </a:lnTo>
                    <a:lnTo>
                      <a:pt x="1188" y="143"/>
                    </a:lnTo>
                    <a:lnTo>
                      <a:pt x="1177" y="143"/>
                    </a:lnTo>
                    <a:lnTo>
                      <a:pt x="1167" y="146"/>
                    </a:lnTo>
                    <a:lnTo>
                      <a:pt x="1157" y="148"/>
                    </a:lnTo>
                    <a:lnTo>
                      <a:pt x="1144" y="151"/>
                    </a:lnTo>
                    <a:lnTo>
                      <a:pt x="1136" y="154"/>
                    </a:lnTo>
                    <a:lnTo>
                      <a:pt x="1120" y="154"/>
                    </a:lnTo>
                    <a:lnTo>
                      <a:pt x="1107" y="159"/>
                    </a:lnTo>
                    <a:lnTo>
                      <a:pt x="1094" y="159"/>
                    </a:lnTo>
                    <a:lnTo>
                      <a:pt x="1084" y="164"/>
                    </a:lnTo>
                    <a:lnTo>
                      <a:pt x="1071" y="167"/>
                    </a:lnTo>
                    <a:lnTo>
                      <a:pt x="1058" y="169"/>
                    </a:lnTo>
                    <a:lnTo>
                      <a:pt x="1045" y="172"/>
                    </a:lnTo>
                    <a:lnTo>
                      <a:pt x="1035" y="174"/>
                    </a:lnTo>
                    <a:lnTo>
                      <a:pt x="1022" y="174"/>
                    </a:lnTo>
                    <a:lnTo>
                      <a:pt x="1009" y="180"/>
                    </a:lnTo>
                    <a:lnTo>
                      <a:pt x="996" y="180"/>
                    </a:lnTo>
                    <a:lnTo>
                      <a:pt x="985" y="185"/>
                    </a:lnTo>
                    <a:lnTo>
                      <a:pt x="972" y="187"/>
                    </a:lnTo>
                    <a:lnTo>
                      <a:pt x="962" y="190"/>
                    </a:lnTo>
                    <a:lnTo>
                      <a:pt x="951" y="193"/>
                    </a:lnTo>
                    <a:lnTo>
                      <a:pt x="944" y="195"/>
                    </a:lnTo>
                    <a:lnTo>
                      <a:pt x="925" y="198"/>
                    </a:lnTo>
                    <a:lnTo>
                      <a:pt x="910" y="203"/>
                    </a:lnTo>
                    <a:lnTo>
                      <a:pt x="894" y="206"/>
                    </a:lnTo>
                    <a:lnTo>
                      <a:pt x="886" y="211"/>
                    </a:lnTo>
                    <a:lnTo>
                      <a:pt x="868" y="219"/>
                    </a:lnTo>
                    <a:lnTo>
                      <a:pt x="858" y="229"/>
                    </a:lnTo>
                    <a:lnTo>
                      <a:pt x="853" y="242"/>
                    </a:lnTo>
                    <a:lnTo>
                      <a:pt x="847" y="255"/>
                    </a:lnTo>
                    <a:lnTo>
                      <a:pt x="847" y="271"/>
                    </a:lnTo>
                    <a:lnTo>
                      <a:pt x="847" y="289"/>
                    </a:lnTo>
                    <a:lnTo>
                      <a:pt x="845" y="297"/>
                    </a:lnTo>
                    <a:lnTo>
                      <a:pt x="845" y="310"/>
                    </a:lnTo>
                    <a:lnTo>
                      <a:pt x="842" y="320"/>
                    </a:lnTo>
                    <a:lnTo>
                      <a:pt x="842" y="333"/>
                    </a:lnTo>
                    <a:lnTo>
                      <a:pt x="837" y="343"/>
                    </a:lnTo>
                    <a:lnTo>
                      <a:pt x="837" y="359"/>
                    </a:lnTo>
                    <a:lnTo>
                      <a:pt x="834" y="372"/>
                    </a:lnTo>
                    <a:lnTo>
                      <a:pt x="832" y="388"/>
                    </a:lnTo>
                    <a:lnTo>
                      <a:pt x="829" y="398"/>
                    </a:lnTo>
                    <a:lnTo>
                      <a:pt x="824" y="414"/>
                    </a:lnTo>
                    <a:lnTo>
                      <a:pt x="819" y="424"/>
                    </a:lnTo>
                    <a:lnTo>
                      <a:pt x="816" y="440"/>
                    </a:lnTo>
                    <a:lnTo>
                      <a:pt x="808" y="453"/>
                    </a:lnTo>
                    <a:lnTo>
                      <a:pt x="803" y="466"/>
                    </a:lnTo>
                    <a:lnTo>
                      <a:pt x="798" y="479"/>
                    </a:lnTo>
                    <a:lnTo>
                      <a:pt x="793" y="494"/>
                    </a:lnTo>
                    <a:lnTo>
                      <a:pt x="782" y="502"/>
                    </a:lnTo>
                    <a:lnTo>
                      <a:pt x="775" y="515"/>
                    </a:lnTo>
                    <a:lnTo>
                      <a:pt x="767" y="523"/>
                    </a:lnTo>
                    <a:lnTo>
                      <a:pt x="759" y="536"/>
                    </a:lnTo>
                    <a:lnTo>
                      <a:pt x="743" y="551"/>
                    </a:lnTo>
                    <a:lnTo>
                      <a:pt x="728" y="570"/>
                    </a:lnTo>
                    <a:lnTo>
                      <a:pt x="712" y="580"/>
                    </a:lnTo>
                    <a:lnTo>
                      <a:pt x="702" y="588"/>
                    </a:lnTo>
                    <a:lnTo>
                      <a:pt x="694" y="593"/>
                    </a:lnTo>
                    <a:lnTo>
                      <a:pt x="694" y="598"/>
                    </a:lnTo>
                    <a:lnTo>
                      <a:pt x="689" y="596"/>
                    </a:lnTo>
                    <a:lnTo>
                      <a:pt x="684" y="593"/>
                    </a:lnTo>
                    <a:lnTo>
                      <a:pt x="673" y="590"/>
                    </a:lnTo>
                    <a:lnTo>
                      <a:pt x="663" y="588"/>
                    </a:lnTo>
                    <a:lnTo>
                      <a:pt x="645" y="583"/>
                    </a:lnTo>
                    <a:lnTo>
                      <a:pt x="629" y="580"/>
                    </a:lnTo>
                    <a:lnTo>
                      <a:pt x="616" y="575"/>
                    </a:lnTo>
                    <a:lnTo>
                      <a:pt x="608" y="575"/>
                    </a:lnTo>
                    <a:lnTo>
                      <a:pt x="595" y="572"/>
                    </a:lnTo>
                    <a:lnTo>
                      <a:pt x="587" y="572"/>
                    </a:lnTo>
                    <a:lnTo>
                      <a:pt x="574" y="567"/>
                    </a:lnTo>
                    <a:lnTo>
                      <a:pt x="559" y="564"/>
                    </a:lnTo>
                    <a:lnTo>
                      <a:pt x="546" y="562"/>
                    </a:lnTo>
                    <a:lnTo>
                      <a:pt x="533" y="559"/>
                    </a:lnTo>
                    <a:lnTo>
                      <a:pt x="517" y="557"/>
                    </a:lnTo>
                    <a:lnTo>
                      <a:pt x="504" y="554"/>
                    </a:lnTo>
                    <a:lnTo>
                      <a:pt x="489" y="551"/>
                    </a:lnTo>
                    <a:lnTo>
                      <a:pt x="476" y="551"/>
                    </a:lnTo>
                    <a:lnTo>
                      <a:pt x="460" y="546"/>
                    </a:lnTo>
                    <a:lnTo>
                      <a:pt x="444" y="544"/>
                    </a:lnTo>
                    <a:lnTo>
                      <a:pt x="429" y="544"/>
                    </a:lnTo>
                    <a:lnTo>
                      <a:pt x="413" y="541"/>
                    </a:lnTo>
                    <a:lnTo>
                      <a:pt x="398" y="538"/>
                    </a:lnTo>
                    <a:lnTo>
                      <a:pt x="382" y="536"/>
                    </a:lnTo>
                    <a:lnTo>
                      <a:pt x="366" y="536"/>
                    </a:lnTo>
                    <a:lnTo>
                      <a:pt x="351" y="536"/>
                    </a:lnTo>
                    <a:lnTo>
                      <a:pt x="333" y="533"/>
                    </a:lnTo>
                    <a:lnTo>
                      <a:pt x="317" y="531"/>
                    </a:lnTo>
                    <a:lnTo>
                      <a:pt x="299" y="531"/>
                    </a:lnTo>
                    <a:lnTo>
                      <a:pt x="283" y="531"/>
                    </a:lnTo>
                    <a:lnTo>
                      <a:pt x="268" y="531"/>
                    </a:lnTo>
                    <a:lnTo>
                      <a:pt x="250" y="531"/>
                    </a:lnTo>
                    <a:lnTo>
                      <a:pt x="234" y="531"/>
                    </a:lnTo>
                    <a:lnTo>
                      <a:pt x="218" y="531"/>
                    </a:lnTo>
                    <a:lnTo>
                      <a:pt x="203" y="531"/>
                    </a:lnTo>
                    <a:lnTo>
                      <a:pt x="190" y="531"/>
                    </a:lnTo>
                    <a:lnTo>
                      <a:pt x="174" y="531"/>
                    </a:lnTo>
                    <a:lnTo>
                      <a:pt x="161" y="531"/>
                    </a:lnTo>
                    <a:lnTo>
                      <a:pt x="146" y="531"/>
                    </a:lnTo>
                    <a:lnTo>
                      <a:pt x="133" y="531"/>
                    </a:lnTo>
                    <a:lnTo>
                      <a:pt x="120" y="531"/>
                    </a:lnTo>
                    <a:lnTo>
                      <a:pt x="107" y="533"/>
                    </a:lnTo>
                    <a:lnTo>
                      <a:pt x="94" y="533"/>
                    </a:lnTo>
                    <a:lnTo>
                      <a:pt x="83" y="533"/>
                    </a:lnTo>
                    <a:lnTo>
                      <a:pt x="70" y="536"/>
                    </a:lnTo>
                    <a:lnTo>
                      <a:pt x="60" y="536"/>
                    </a:lnTo>
                    <a:lnTo>
                      <a:pt x="42" y="536"/>
                    </a:lnTo>
                    <a:lnTo>
                      <a:pt x="26" y="541"/>
                    </a:lnTo>
                    <a:lnTo>
                      <a:pt x="13" y="541"/>
                    </a:lnTo>
                    <a:lnTo>
                      <a:pt x="3" y="544"/>
                    </a:lnTo>
                    <a:lnTo>
                      <a:pt x="0" y="544"/>
                    </a:lnTo>
                    <a:lnTo>
                      <a:pt x="0" y="544"/>
                    </a:lnTo>
                    <a:lnTo>
                      <a:pt x="0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FFEDED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7" name="Freeform 159"/>
              <p:cNvSpPr>
                <a:spLocks/>
              </p:cNvSpPr>
              <p:nvPr/>
            </p:nvSpPr>
            <p:spPr bwMode="auto">
              <a:xfrm>
                <a:off x="317" y="2677"/>
                <a:ext cx="1274" cy="286"/>
              </a:xfrm>
              <a:custGeom>
                <a:avLst/>
                <a:gdLst/>
                <a:ahLst/>
                <a:cxnLst>
                  <a:cxn ang="0">
                    <a:pos x="34" y="47"/>
                  </a:cxn>
                  <a:cxn ang="0">
                    <a:pos x="101" y="47"/>
                  </a:cxn>
                  <a:cxn ang="0">
                    <a:pos x="153" y="47"/>
                  </a:cxn>
                  <a:cxn ang="0">
                    <a:pos x="213" y="52"/>
                  </a:cxn>
                  <a:cxn ang="0">
                    <a:pos x="283" y="58"/>
                  </a:cxn>
                  <a:cxn ang="0">
                    <a:pos x="348" y="63"/>
                  </a:cxn>
                  <a:cxn ang="0">
                    <a:pos x="411" y="71"/>
                  </a:cxn>
                  <a:cxn ang="0">
                    <a:pos x="478" y="84"/>
                  </a:cxn>
                  <a:cxn ang="0">
                    <a:pos x="473" y="97"/>
                  </a:cxn>
                  <a:cxn ang="0">
                    <a:pos x="413" y="99"/>
                  </a:cxn>
                  <a:cxn ang="0">
                    <a:pos x="335" y="99"/>
                  </a:cxn>
                  <a:cxn ang="0">
                    <a:pos x="244" y="99"/>
                  </a:cxn>
                  <a:cxn ang="0">
                    <a:pos x="159" y="102"/>
                  </a:cxn>
                  <a:cxn ang="0">
                    <a:pos x="86" y="102"/>
                  </a:cxn>
                  <a:cxn ang="0">
                    <a:pos x="44" y="102"/>
                  </a:cxn>
                  <a:cxn ang="0">
                    <a:pos x="42" y="266"/>
                  </a:cxn>
                  <a:cxn ang="0">
                    <a:pos x="109" y="227"/>
                  </a:cxn>
                  <a:cxn ang="0">
                    <a:pos x="169" y="201"/>
                  </a:cxn>
                  <a:cxn ang="0">
                    <a:pos x="229" y="177"/>
                  </a:cxn>
                  <a:cxn ang="0">
                    <a:pos x="286" y="169"/>
                  </a:cxn>
                  <a:cxn ang="0">
                    <a:pos x="364" y="175"/>
                  </a:cxn>
                  <a:cxn ang="0">
                    <a:pos x="447" y="185"/>
                  </a:cxn>
                  <a:cxn ang="0">
                    <a:pos x="499" y="190"/>
                  </a:cxn>
                  <a:cxn ang="0">
                    <a:pos x="528" y="177"/>
                  </a:cxn>
                  <a:cxn ang="0">
                    <a:pos x="577" y="156"/>
                  </a:cxn>
                  <a:cxn ang="0">
                    <a:pos x="645" y="143"/>
                  </a:cxn>
                  <a:cxn ang="0">
                    <a:pos x="697" y="130"/>
                  </a:cxn>
                  <a:cxn ang="0">
                    <a:pos x="757" y="123"/>
                  </a:cxn>
                  <a:cxn ang="0">
                    <a:pos x="819" y="112"/>
                  </a:cxn>
                  <a:cxn ang="0">
                    <a:pos x="881" y="104"/>
                  </a:cxn>
                  <a:cxn ang="0">
                    <a:pos x="941" y="97"/>
                  </a:cxn>
                  <a:cxn ang="0">
                    <a:pos x="998" y="94"/>
                  </a:cxn>
                  <a:cxn ang="0">
                    <a:pos x="1079" y="86"/>
                  </a:cxn>
                  <a:cxn ang="0">
                    <a:pos x="1139" y="84"/>
                  </a:cxn>
                  <a:cxn ang="0">
                    <a:pos x="1209" y="65"/>
                  </a:cxn>
                  <a:cxn ang="0">
                    <a:pos x="1266" y="34"/>
                  </a:cxn>
                  <a:cxn ang="0">
                    <a:pos x="1240" y="29"/>
                  </a:cxn>
                  <a:cxn ang="0">
                    <a:pos x="1183" y="29"/>
                  </a:cxn>
                  <a:cxn ang="0">
                    <a:pos x="1123" y="50"/>
                  </a:cxn>
                  <a:cxn ang="0">
                    <a:pos x="1045" y="71"/>
                  </a:cxn>
                  <a:cxn ang="0">
                    <a:pos x="983" y="76"/>
                  </a:cxn>
                  <a:cxn ang="0">
                    <a:pos x="931" y="78"/>
                  </a:cxn>
                  <a:cxn ang="0">
                    <a:pos x="1087" y="37"/>
                  </a:cxn>
                  <a:cxn ang="0">
                    <a:pos x="1022" y="34"/>
                  </a:cxn>
                  <a:cxn ang="0">
                    <a:pos x="946" y="29"/>
                  </a:cxn>
                  <a:cxn ang="0">
                    <a:pos x="892" y="29"/>
                  </a:cxn>
                  <a:cxn ang="0">
                    <a:pos x="840" y="26"/>
                  </a:cxn>
                  <a:cxn ang="0">
                    <a:pos x="772" y="19"/>
                  </a:cxn>
                  <a:cxn ang="0">
                    <a:pos x="684" y="8"/>
                  </a:cxn>
                  <a:cxn ang="0">
                    <a:pos x="619" y="0"/>
                  </a:cxn>
                  <a:cxn ang="0">
                    <a:pos x="658" y="50"/>
                  </a:cxn>
                  <a:cxn ang="0">
                    <a:pos x="497" y="50"/>
                  </a:cxn>
                  <a:cxn ang="0">
                    <a:pos x="426" y="42"/>
                  </a:cxn>
                  <a:cxn ang="0">
                    <a:pos x="361" y="37"/>
                  </a:cxn>
                  <a:cxn ang="0">
                    <a:pos x="304" y="29"/>
                  </a:cxn>
                  <a:cxn ang="0">
                    <a:pos x="0" y="50"/>
                  </a:cxn>
                </a:cxnLst>
                <a:rect l="0" t="0" r="r" b="b"/>
                <a:pathLst>
                  <a:path w="1274" h="286">
                    <a:moveTo>
                      <a:pt x="0" y="50"/>
                    </a:moveTo>
                    <a:lnTo>
                      <a:pt x="3" y="47"/>
                    </a:lnTo>
                    <a:lnTo>
                      <a:pt x="16" y="47"/>
                    </a:lnTo>
                    <a:lnTo>
                      <a:pt x="24" y="47"/>
                    </a:lnTo>
                    <a:lnTo>
                      <a:pt x="34" y="47"/>
                    </a:lnTo>
                    <a:lnTo>
                      <a:pt x="44" y="47"/>
                    </a:lnTo>
                    <a:lnTo>
                      <a:pt x="62" y="47"/>
                    </a:lnTo>
                    <a:lnTo>
                      <a:pt x="75" y="47"/>
                    </a:lnTo>
                    <a:lnTo>
                      <a:pt x="94" y="47"/>
                    </a:lnTo>
                    <a:lnTo>
                      <a:pt x="101" y="47"/>
                    </a:lnTo>
                    <a:lnTo>
                      <a:pt x="112" y="47"/>
                    </a:lnTo>
                    <a:lnTo>
                      <a:pt x="122" y="47"/>
                    </a:lnTo>
                    <a:lnTo>
                      <a:pt x="135" y="47"/>
                    </a:lnTo>
                    <a:lnTo>
                      <a:pt x="143" y="47"/>
                    </a:lnTo>
                    <a:lnTo>
                      <a:pt x="153" y="47"/>
                    </a:lnTo>
                    <a:lnTo>
                      <a:pt x="164" y="47"/>
                    </a:lnTo>
                    <a:lnTo>
                      <a:pt x="179" y="50"/>
                    </a:lnTo>
                    <a:lnTo>
                      <a:pt x="190" y="50"/>
                    </a:lnTo>
                    <a:lnTo>
                      <a:pt x="200" y="50"/>
                    </a:lnTo>
                    <a:lnTo>
                      <a:pt x="213" y="52"/>
                    </a:lnTo>
                    <a:lnTo>
                      <a:pt x="229" y="55"/>
                    </a:lnTo>
                    <a:lnTo>
                      <a:pt x="242" y="55"/>
                    </a:lnTo>
                    <a:lnTo>
                      <a:pt x="255" y="55"/>
                    </a:lnTo>
                    <a:lnTo>
                      <a:pt x="268" y="58"/>
                    </a:lnTo>
                    <a:lnTo>
                      <a:pt x="283" y="58"/>
                    </a:lnTo>
                    <a:lnTo>
                      <a:pt x="294" y="58"/>
                    </a:lnTo>
                    <a:lnTo>
                      <a:pt x="309" y="60"/>
                    </a:lnTo>
                    <a:lnTo>
                      <a:pt x="322" y="63"/>
                    </a:lnTo>
                    <a:lnTo>
                      <a:pt x="335" y="63"/>
                    </a:lnTo>
                    <a:lnTo>
                      <a:pt x="348" y="63"/>
                    </a:lnTo>
                    <a:lnTo>
                      <a:pt x="361" y="65"/>
                    </a:lnTo>
                    <a:lnTo>
                      <a:pt x="374" y="68"/>
                    </a:lnTo>
                    <a:lnTo>
                      <a:pt x="387" y="71"/>
                    </a:lnTo>
                    <a:lnTo>
                      <a:pt x="400" y="71"/>
                    </a:lnTo>
                    <a:lnTo>
                      <a:pt x="411" y="71"/>
                    </a:lnTo>
                    <a:lnTo>
                      <a:pt x="421" y="73"/>
                    </a:lnTo>
                    <a:lnTo>
                      <a:pt x="434" y="76"/>
                    </a:lnTo>
                    <a:lnTo>
                      <a:pt x="450" y="78"/>
                    </a:lnTo>
                    <a:lnTo>
                      <a:pt x="465" y="81"/>
                    </a:lnTo>
                    <a:lnTo>
                      <a:pt x="478" y="84"/>
                    </a:lnTo>
                    <a:lnTo>
                      <a:pt x="486" y="86"/>
                    </a:lnTo>
                    <a:lnTo>
                      <a:pt x="491" y="89"/>
                    </a:lnTo>
                    <a:lnTo>
                      <a:pt x="491" y="91"/>
                    </a:lnTo>
                    <a:lnTo>
                      <a:pt x="484" y="91"/>
                    </a:lnTo>
                    <a:lnTo>
                      <a:pt x="473" y="97"/>
                    </a:lnTo>
                    <a:lnTo>
                      <a:pt x="463" y="97"/>
                    </a:lnTo>
                    <a:lnTo>
                      <a:pt x="455" y="97"/>
                    </a:lnTo>
                    <a:lnTo>
                      <a:pt x="442" y="97"/>
                    </a:lnTo>
                    <a:lnTo>
                      <a:pt x="429" y="99"/>
                    </a:lnTo>
                    <a:lnTo>
                      <a:pt x="413" y="99"/>
                    </a:lnTo>
                    <a:lnTo>
                      <a:pt x="400" y="99"/>
                    </a:lnTo>
                    <a:lnTo>
                      <a:pt x="385" y="99"/>
                    </a:lnTo>
                    <a:lnTo>
                      <a:pt x="372" y="99"/>
                    </a:lnTo>
                    <a:lnTo>
                      <a:pt x="351" y="99"/>
                    </a:lnTo>
                    <a:lnTo>
                      <a:pt x="335" y="99"/>
                    </a:lnTo>
                    <a:lnTo>
                      <a:pt x="317" y="99"/>
                    </a:lnTo>
                    <a:lnTo>
                      <a:pt x="299" y="99"/>
                    </a:lnTo>
                    <a:lnTo>
                      <a:pt x="281" y="99"/>
                    </a:lnTo>
                    <a:lnTo>
                      <a:pt x="263" y="99"/>
                    </a:lnTo>
                    <a:lnTo>
                      <a:pt x="244" y="99"/>
                    </a:lnTo>
                    <a:lnTo>
                      <a:pt x="229" y="102"/>
                    </a:lnTo>
                    <a:lnTo>
                      <a:pt x="208" y="102"/>
                    </a:lnTo>
                    <a:lnTo>
                      <a:pt x="190" y="102"/>
                    </a:lnTo>
                    <a:lnTo>
                      <a:pt x="172" y="102"/>
                    </a:lnTo>
                    <a:lnTo>
                      <a:pt x="159" y="102"/>
                    </a:lnTo>
                    <a:lnTo>
                      <a:pt x="140" y="102"/>
                    </a:lnTo>
                    <a:lnTo>
                      <a:pt x="125" y="102"/>
                    </a:lnTo>
                    <a:lnTo>
                      <a:pt x="109" y="102"/>
                    </a:lnTo>
                    <a:lnTo>
                      <a:pt x="99" y="102"/>
                    </a:lnTo>
                    <a:lnTo>
                      <a:pt x="86" y="102"/>
                    </a:lnTo>
                    <a:lnTo>
                      <a:pt x="75" y="102"/>
                    </a:lnTo>
                    <a:lnTo>
                      <a:pt x="65" y="102"/>
                    </a:lnTo>
                    <a:lnTo>
                      <a:pt x="57" y="102"/>
                    </a:lnTo>
                    <a:lnTo>
                      <a:pt x="47" y="102"/>
                    </a:lnTo>
                    <a:lnTo>
                      <a:pt x="44" y="102"/>
                    </a:lnTo>
                    <a:lnTo>
                      <a:pt x="11" y="286"/>
                    </a:lnTo>
                    <a:lnTo>
                      <a:pt x="11" y="281"/>
                    </a:lnTo>
                    <a:lnTo>
                      <a:pt x="18" y="279"/>
                    </a:lnTo>
                    <a:lnTo>
                      <a:pt x="29" y="271"/>
                    </a:lnTo>
                    <a:lnTo>
                      <a:pt x="42" y="266"/>
                    </a:lnTo>
                    <a:lnTo>
                      <a:pt x="57" y="253"/>
                    </a:lnTo>
                    <a:lnTo>
                      <a:pt x="75" y="242"/>
                    </a:lnTo>
                    <a:lnTo>
                      <a:pt x="86" y="237"/>
                    </a:lnTo>
                    <a:lnTo>
                      <a:pt x="96" y="232"/>
                    </a:lnTo>
                    <a:lnTo>
                      <a:pt x="109" y="227"/>
                    </a:lnTo>
                    <a:lnTo>
                      <a:pt x="122" y="221"/>
                    </a:lnTo>
                    <a:lnTo>
                      <a:pt x="133" y="216"/>
                    </a:lnTo>
                    <a:lnTo>
                      <a:pt x="143" y="211"/>
                    </a:lnTo>
                    <a:lnTo>
                      <a:pt x="156" y="206"/>
                    </a:lnTo>
                    <a:lnTo>
                      <a:pt x="169" y="201"/>
                    </a:lnTo>
                    <a:lnTo>
                      <a:pt x="179" y="193"/>
                    </a:lnTo>
                    <a:lnTo>
                      <a:pt x="192" y="190"/>
                    </a:lnTo>
                    <a:lnTo>
                      <a:pt x="205" y="185"/>
                    </a:lnTo>
                    <a:lnTo>
                      <a:pt x="218" y="182"/>
                    </a:lnTo>
                    <a:lnTo>
                      <a:pt x="229" y="177"/>
                    </a:lnTo>
                    <a:lnTo>
                      <a:pt x="242" y="175"/>
                    </a:lnTo>
                    <a:lnTo>
                      <a:pt x="252" y="172"/>
                    </a:lnTo>
                    <a:lnTo>
                      <a:pt x="265" y="172"/>
                    </a:lnTo>
                    <a:lnTo>
                      <a:pt x="276" y="169"/>
                    </a:lnTo>
                    <a:lnTo>
                      <a:pt x="286" y="169"/>
                    </a:lnTo>
                    <a:lnTo>
                      <a:pt x="299" y="169"/>
                    </a:lnTo>
                    <a:lnTo>
                      <a:pt x="309" y="172"/>
                    </a:lnTo>
                    <a:lnTo>
                      <a:pt x="328" y="172"/>
                    </a:lnTo>
                    <a:lnTo>
                      <a:pt x="348" y="172"/>
                    </a:lnTo>
                    <a:lnTo>
                      <a:pt x="364" y="175"/>
                    </a:lnTo>
                    <a:lnTo>
                      <a:pt x="385" y="177"/>
                    </a:lnTo>
                    <a:lnTo>
                      <a:pt x="400" y="177"/>
                    </a:lnTo>
                    <a:lnTo>
                      <a:pt x="416" y="180"/>
                    </a:lnTo>
                    <a:lnTo>
                      <a:pt x="432" y="182"/>
                    </a:lnTo>
                    <a:lnTo>
                      <a:pt x="447" y="185"/>
                    </a:lnTo>
                    <a:lnTo>
                      <a:pt x="458" y="185"/>
                    </a:lnTo>
                    <a:lnTo>
                      <a:pt x="471" y="185"/>
                    </a:lnTo>
                    <a:lnTo>
                      <a:pt x="478" y="185"/>
                    </a:lnTo>
                    <a:lnTo>
                      <a:pt x="486" y="188"/>
                    </a:lnTo>
                    <a:lnTo>
                      <a:pt x="499" y="190"/>
                    </a:lnTo>
                    <a:lnTo>
                      <a:pt x="504" y="193"/>
                    </a:lnTo>
                    <a:lnTo>
                      <a:pt x="504" y="190"/>
                    </a:lnTo>
                    <a:lnTo>
                      <a:pt x="507" y="185"/>
                    </a:lnTo>
                    <a:lnTo>
                      <a:pt x="515" y="180"/>
                    </a:lnTo>
                    <a:lnTo>
                      <a:pt x="528" y="177"/>
                    </a:lnTo>
                    <a:lnTo>
                      <a:pt x="536" y="172"/>
                    </a:lnTo>
                    <a:lnTo>
                      <a:pt x="543" y="169"/>
                    </a:lnTo>
                    <a:lnTo>
                      <a:pt x="554" y="164"/>
                    </a:lnTo>
                    <a:lnTo>
                      <a:pt x="567" y="162"/>
                    </a:lnTo>
                    <a:lnTo>
                      <a:pt x="577" y="156"/>
                    </a:lnTo>
                    <a:lnTo>
                      <a:pt x="593" y="154"/>
                    </a:lnTo>
                    <a:lnTo>
                      <a:pt x="608" y="149"/>
                    </a:lnTo>
                    <a:lnTo>
                      <a:pt x="627" y="149"/>
                    </a:lnTo>
                    <a:lnTo>
                      <a:pt x="634" y="143"/>
                    </a:lnTo>
                    <a:lnTo>
                      <a:pt x="645" y="143"/>
                    </a:lnTo>
                    <a:lnTo>
                      <a:pt x="655" y="141"/>
                    </a:lnTo>
                    <a:lnTo>
                      <a:pt x="666" y="138"/>
                    </a:lnTo>
                    <a:lnTo>
                      <a:pt x="676" y="136"/>
                    </a:lnTo>
                    <a:lnTo>
                      <a:pt x="686" y="136"/>
                    </a:lnTo>
                    <a:lnTo>
                      <a:pt x="697" y="130"/>
                    </a:lnTo>
                    <a:lnTo>
                      <a:pt x="710" y="130"/>
                    </a:lnTo>
                    <a:lnTo>
                      <a:pt x="720" y="128"/>
                    </a:lnTo>
                    <a:lnTo>
                      <a:pt x="733" y="125"/>
                    </a:lnTo>
                    <a:lnTo>
                      <a:pt x="744" y="123"/>
                    </a:lnTo>
                    <a:lnTo>
                      <a:pt x="757" y="123"/>
                    </a:lnTo>
                    <a:lnTo>
                      <a:pt x="769" y="120"/>
                    </a:lnTo>
                    <a:lnTo>
                      <a:pt x="782" y="117"/>
                    </a:lnTo>
                    <a:lnTo>
                      <a:pt x="795" y="115"/>
                    </a:lnTo>
                    <a:lnTo>
                      <a:pt x="808" y="115"/>
                    </a:lnTo>
                    <a:lnTo>
                      <a:pt x="819" y="112"/>
                    </a:lnTo>
                    <a:lnTo>
                      <a:pt x="832" y="110"/>
                    </a:lnTo>
                    <a:lnTo>
                      <a:pt x="845" y="107"/>
                    </a:lnTo>
                    <a:lnTo>
                      <a:pt x="858" y="107"/>
                    </a:lnTo>
                    <a:lnTo>
                      <a:pt x="868" y="107"/>
                    </a:lnTo>
                    <a:lnTo>
                      <a:pt x="881" y="104"/>
                    </a:lnTo>
                    <a:lnTo>
                      <a:pt x="894" y="102"/>
                    </a:lnTo>
                    <a:lnTo>
                      <a:pt x="907" y="102"/>
                    </a:lnTo>
                    <a:lnTo>
                      <a:pt x="918" y="99"/>
                    </a:lnTo>
                    <a:lnTo>
                      <a:pt x="931" y="99"/>
                    </a:lnTo>
                    <a:lnTo>
                      <a:pt x="941" y="97"/>
                    </a:lnTo>
                    <a:lnTo>
                      <a:pt x="954" y="97"/>
                    </a:lnTo>
                    <a:lnTo>
                      <a:pt x="964" y="94"/>
                    </a:lnTo>
                    <a:lnTo>
                      <a:pt x="975" y="94"/>
                    </a:lnTo>
                    <a:lnTo>
                      <a:pt x="988" y="94"/>
                    </a:lnTo>
                    <a:lnTo>
                      <a:pt x="998" y="94"/>
                    </a:lnTo>
                    <a:lnTo>
                      <a:pt x="1016" y="91"/>
                    </a:lnTo>
                    <a:lnTo>
                      <a:pt x="1032" y="89"/>
                    </a:lnTo>
                    <a:lnTo>
                      <a:pt x="1048" y="86"/>
                    </a:lnTo>
                    <a:lnTo>
                      <a:pt x="1066" y="86"/>
                    </a:lnTo>
                    <a:lnTo>
                      <a:pt x="1079" y="86"/>
                    </a:lnTo>
                    <a:lnTo>
                      <a:pt x="1094" y="86"/>
                    </a:lnTo>
                    <a:lnTo>
                      <a:pt x="1105" y="86"/>
                    </a:lnTo>
                    <a:lnTo>
                      <a:pt x="1118" y="86"/>
                    </a:lnTo>
                    <a:lnTo>
                      <a:pt x="1128" y="84"/>
                    </a:lnTo>
                    <a:lnTo>
                      <a:pt x="1139" y="84"/>
                    </a:lnTo>
                    <a:lnTo>
                      <a:pt x="1149" y="81"/>
                    </a:lnTo>
                    <a:lnTo>
                      <a:pt x="1159" y="81"/>
                    </a:lnTo>
                    <a:lnTo>
                      <a:pt x="1178" y="78"/>
                    </a:lnTo>
                    <a:lnTo>
                      <a:pt x="1196" y="73"/>
                    </a:lnTo>
                    <a:lnTo>
                      <a:pt x="1209" y="65"/>
                    </a:lnTo>
                    <a:lnTo>
                      <a:pt x="1222" y="60"/>
                    </a:lnTo>
                    <a:lnTo>
                      <a:pt x="1235" y="52"/>
                    </a:lnTo>
                    <a:lnTo>
                      <a:pt x="1248" y="47"/>
                    </a:lnTo>
                    <a:lnTo>
                      <a:pt x="1258" y="42"/>
                    </a:lnTo>
                    <a:lnTo>
                      <a:pt x="1266" y="34"/>
                    </a:lnTo>
                    <a:lnTo>
                      <a:pt x="1269" y="32"/>
                    </a:lnTo>
                    <a:lnTo>
                      <a:pt x="1274" y="32"/>
                    </a:lnTo>
                    <a:lnTo>
                      <a:pt x="1266" y="29"/>
                    </a:lnTo>
                    <a:lnTo>
                      <a:pt x="1253" y="29"/>
                    </a:lnTo>
                    <a:lnTo>
                      <a:pt x="1240" y="29"/>
                    </a:lnTo>
                    <a:lnTo>
                      <a:pt x="1232" y="29"/>
                    </a:lnTo>
                    <a:lnTo>
                      <a:pt x="1222" y="29"/>
                    </a:lnTo>
                    <a:lnTo>
                      <a:pt x="1211" y="29"/>
                    </a:lnTo>
                    <a:lnTo>
                      <a:pt x="1196" y="29"/>
                    </a:lnTo>
                    <a:lnTo>
                      <a:pt x="1183" y="29"/>
                    </a:lnTo>
                    <a:lnTo>
                      <a:pt x="1167" y="34"/>
                    </a:lnTo>
                    <a:lnTo>
                      <a:pt x="1154" y="39"/>
                    </a:lnTo>
                    <a:lnTo>
                      <a:pt x="1146" y="42"/>
                    </a:lnTo>
                    <a:lnTo>
                      <a:pt x="1136" y="45"/>
                    </a:lnTo>
                    <a:lnTo>
                      <a:pt x="1123" y="50"/>
                    </a:lnTo>
                    <a:lnTo>
                      <a:pt x="1110" y="55"/>
                    </a:lnTo>
                    <a:lnTo>
                      <a:pt x="1097" y="58"/>
                    </a:lnTo>
                    <a:lnTo>
                      <a:pt x="1081" y="63"/>
                    </a:lnTo>
                    <a:lnTo>
                      <a:pt x="1063" y="65"/>
                    </a:lnTo>
                    <a:lnTo>
                      <a:pt x="1045" y="71"/>
                    </a:lnTo>
                    <a:lnTo>
                      <a:pt x="1032" y="71"/>
                    </a:lnTo>
                    <a:lnTo>
                      <a:pt x="1019" y="73"/>
                    </a:lnTo>
                    <a:lnTo>
                      <a:pt x="1009" y="73"/>
                    </a:lnTo>
                    <a:lnTo>
                      <a:pt x="998" y="76"/>
                    </a:lnTo>
                    <a:lnTo>
                      <a:pt x="983" y="76"/>
                    </a:lnTo>
                    <a:lnTo>
                      <a:pt x="972" y="78"/>
                    </a:lnTo>
                    <a:lnTo>
                      <a:pt x="962" y="78"/>
                    </a:lnTo>
                    <a:lnTo>
                      <a:pt x="951" y="78"/>
                    </a:lnTo>
                    <a:lnTo>
                      <a:pt x="941" y="78"/>
                    </a:lnTo>
                    <a:lnTo>
                      <a:pt x="931" y="78"/>
                    </a:lnTo>
                    <a:lnTo>
                      <a:pt x="920" y="78"/>
                    </a:lnTo>
                    <a:lnTo>
                      <a:pt x="915" y="81"/>
                    </a:lnTo>
                    <a:lnTo>
                      <a:pt x="905" y="81"/>
                    </a:lnTo>
                    <a:lnTo>
                      <a:pt x="902" y="84"/>
                    </a:lnTo>
                    <a:lnTo>
                      <a:pt x="1087" y="37"/>
                    </a:lnTo>
                    <a:lnTo>
                      <a:pt x="1079" y="34"/>
                    </a:lnTo>
                    <a:lnTo>
                      <a:pt x="1063" y="34"/>
                    </a:lnTo>
                    <a:lnTo>
                      <a:pt x="1050" y="34"/>
                    </a:lnTo>
                    <a:lnTo>
                      <a:pt x="1037" y="34"/>
                    </a:lnTo>
                    <a:lnTo>
                      <a:pt x="1022" y="34"/>
                    </a:lnTo>
                    <a:lnTo>
                      <a:pt x="1006" y="34"/>
                    </a:lnTo>
                    <a:lnTo>
                      <a:pt x="988" y="32"/>
                    </a:lnTo>
                    <a:lnTo>
                      <a:pt x="967" y="32"/>
                    </a:lnTo>
                    <a:lnTo>
                      <a:pt x="957" y="29"/>
                    </a:lnTo>
                    <a:lnTo>
                      <a:pt x="946" y="29"/>
                    </a:lnTo>
                    <a:lnTo>
                      <a:pt x="936" y="29"/>
                    </a:lnTo>
                    <a:lnTo>
                      <a:pt x="925" y="29"/>
                    </a:lnTo>
                    <a:lnTo>
                      <a:pt x="915" y="29"/>
                    </a:lnTo>
                    <a:lnTo>
                      <a:pt x="905" y="29"/>
                    </a:lnTo>
                    <a:lnTo>
                      <a:pt x="892" y="29"/>
                    </a:lnTo>
                    <a:lnTo>
                      <a:pt x="884" y="29"/>
                    </a:lnTo>
                    <a:lnTo>
                      <a:pt x="871" y="26"/>
                    </a:lnTo>
                    <a:lnTo>
                      <a:pt x="860" y="26"/>
                    </a:lnTo>
                    <a:lnTo>
                      <a:pt x="847" y="26"/>
                    </a:lnTo>
                    <a:lnTo>
                      <a:pt x="840" y="26"/>
                    </a:lnTo>
                    <a:lnTo>
                      <a:pt x="827" y="24"/>
                    </a:lnTo>
                    <a:lnTo>
                      <a:pt x="816" y="21"/>
                    </a:lnTo>
                    <a:lnTo>
                      <a:pt x="803" y="21"/>
                    </a:lnTo>
                    <a:lnTo>
                      <a:pt x="793" y="21"/>
                    </a:lnTo>
                    <a:lnTo>
                      <a:pt x="772" y="19"/>
                    </a:lnTo>
                    <a:lnTo>
                      <a:pt x="754" y="16"/>
                    </a:lnTo>
                    <a:lnTo>
                      <a:pt x="733" y="13"/>
                    </a:lnTo>
                    <a:lnTo>
                      <a:pt x="715" y="13"/>
                    </a:lnTo>
                    <a:lnTo>
                      <a:pt x="697" y="8"/>
                    </a:lnTo>
                    <a:lnTo>
                      <a:pt x="684" y="8"/>
                    </a:lnTo>
                    <a:lnTo>
                      <a:pt x="666" y="6"/>
                    </a:lnTo>
                    <a:lnTo>
                      <a:pt x="655" y="3"/>
                    </a:lnTo>
                    <a:lnTo>
                      <a:pt x="642" y="0"/>
                    </a:lnTo>
                    <a:lnTo>
                      <a:pt x="634" y="0"/>
                    </a:lnTo>
                    <a:lnTo>
                      <a:pt x="619" y="0"/>
                    </a:lnTo>
                    <a:lnTo>
                      <a:pt x="616" y="0"/>
                    </a:lnTo>
                    <a:lnTo>
                      <a:pt x="486" y="0"/>
                    </a:lnTo>
                    <a:lnTo>
                      <a:pt x="429" y="13"/>
                    </a:lnTo>
                    <a:lnTo>
                      <a:pt x="541" y="37"/>
                    </a:lnTo>
                    <a:lnTo>
                      <a:pt x="658" y="50"/>
                    </a:lnTo>
                    <a:lnTo>
                      <a:pt x="536" y="55"/>
                    </a:lnTo>
                    <a:lnTo>
                      <a:pt x="530" y="52"/>
                    </a:lnTo>
                    <a:lnTo>
                      <a:pt x="517" y="50"/>
                    </a:lnTo>
                    <a:lnTo>
                      <a:pt x="507" y="50"/>
                    </a:lnTo>
                    <a:lnTo>
                      <a:pt x="497" y="50"/>
                    </a:lnTo>
                    <a:lnTo>
                      <a:pt x="484" y="47"/>
                    </a:lnTo>
                    <a:lnTo>
                      <a:pt x="471" y="47"/>
                    </a:lnTo>
                    <a:lnTo>
                      <a:pt x="455" y="45"/>
                    </a:lnTo>
                    <a:lnTo>
                      <a:pt x="442" y="42"/>
                    </a:lnTo>
                    <a:lnTo>
                      <a:pt x="426" y="42"/>
                    </a:lnTo>
                    <a:lnTo>
                      <a:pt x="413" y="42"/>
                    </a:lnTo>
                    <a:lnTo>
                      <a:pt x="398" y="39"/>
                    </a:lnTo>
                    <a:lnTo>
                      <a:pt x="385" y="37"/>
                    </a:lnTo>
                    <a:lnTo>
                      <a:pt x="372" y="37"/>
                    </a:lnTo>
                    <a:lnTo>
                      <a:pt x="361" y="37"/>
                    </a:lnTo>
                    <a:lnTo>
                      <a:pt x="348" y="34"/>
                    </a:lnTo>
                    <a:lnTo>
                      <a:pt x="335" y="32"/>
                    </a:lnTo>
                    <a:lnTo>
                      <a:pt x="328" y="29"/>
                    </a:lnTo>
                    <a:lnTo>
                      <a:pt x="320" y="29"/>
                    </a:lnTo>
                    <a:lnTo>
                      <a:pt x="304" y="29"/>
                    </a:lnTo>
                    <a:lnTo>
                      <a:pt x="294" y="29"/>
                    </a:lnTo>
                    <a:lnTo>
                      <a:pt x="281" y="26"/>
                    </a:lnTo>
                    <a:lnTo>
                      <a:pt x="278" y="26"/>
                    </a:lnTo>
                    <a:lnTo>
                      <a:pt x="0" y="5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D1BDBD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8" name="Freeform 160"/>
              <p:cNvSpPr>
                <a:spLocks/>
              </p:cNvSpPr>
              <p:nvPr/>
            </p:nvSpPr>
            <p:spPr bwMode="auto">
              <a:xfrm>
                <a:off x="73" y="2935"/>
                <a:ext cx="595" cy="286"/>
              </a:xfrm>
              <a:custGeom>
                <a:avLst/>
                <a:gdLst/>
                <a:ahLst/>
                <a:cxnLst>
                  <a:cxn ang="0">
                    <a:pos x="0" y="197"/>
                  </a:cxn>
                  <a:cxn ang="0">
                    <a:pos x="5" y="197"/>
                  </a:cxn>
                  <a:cxn ang="0">
                    <a:pos x="15" y="197"/>
                  </a:cxn>
                  <a:cxn ang="0">
                    <a:pos x="23" y="197"/>
                  </a:cxn>
                  <a:cxn ang="0">
                    <a:pos x="34" y="200"/>
                  </a:cxn>
                  <a:cxn ang="0">
                    <a:pos x="47" y="200"/>
                  </a:cxn>
                  <a:cxn ang="0">
                    <a:pos x="62" y="200"/>
                  </a:cxn>
                  <a:cxn ang="0">
                    <a:pos x="75" y="200"/>
                  </a:cxn>
                  <a:cxn ang="0">
                    <a:pos x="96" y="200"/>
                  </a:cxn>
                  <a:cxn ang="0">
                    <a:pos x="112" y="200"/>
                  </a:cxn>
                  <a:cxn ang="0">
                    <a:pos x="132" y="200"/>
                  </a:cxn>
                  <a:cxn ang="0">
                    <a:pos x="143" y="200"/>
                  </a:cxn>
                  <a:cxn ang="0">
                    <a:pos x="153" y="200"/>
                  </a:cxn>
                  <a:cxn ang="0">
                    <a:pos x="164" y="200"/>
                  </a:cxn>
                  <a:cxn ang="0">
                    <a:pos x="174" y="200"/>
                  </a:cxn>
                  <a:cxn ang="0">
                    <a:pos x="187" y="200"/>
                  </a:cxn>
                  <a:cxn ang="0">
                    <a:pos x="197" y="200"/>
                  </a:cxn>
                  <a:cxn ang="0">
                    <a:pos x="210" y="200"/>
                  </a:cxn>
                  <a:cxn ang="0">
                    <a:pos x="223" y="200"/>
                  </a:cxn>
                  <a:cxn ang="0">
                    <a:pos x="234" y="197"/>
                  </a:cxn>
                  <a:cxn ang="0">
                    <a:pos x="247" y="195"/>
                  </a:cxn>
                  <a:cxn ang="0">
                    <a:pos x="257" y="192"/>
                  </a:cxn>
                  <a:cxn ang="0">
                    <a:pos x="270" y="192"/>
                  </a:cxn>
                  <a:cxn ang="0">
                    <a:pos x="281" y="192"/>
                  </a:cxn>
                  <a:cxn ang="0">
                    <a:pos x="293" y="190"/>
                  </a:cxn>
                  <a:cxn ang="0">
                    <a:pos x="306" y="187"/>
                  </a:cxn>
                  <a:cxn ang="0">
                    <a:pos x="319" y="187"/>
                  </a:cxn>
                  <a:cxn ang="0">
                    <a:pos x="330" y="184"/>
                  </a:cxn>
                  <a:cxn ang="0">
                    <a:pos x="343" y="184"/>
                  </a:cxn>
                  <a:cxn ang="0">
                    <a:pos x="353" y="179"/>
                  </a:cxn>
                  <a:cxn ang="0">
                    <a:pos x="366" y="179"/>
                  </a:cxn>
                  <a:cxn ang="0">
                    <a:pos x="377" y="177"/>
                  </a:cxn>
                  <a:cxn ang="0">
                    <a:pos x="387" y="177"/>
                  </a:cxn>
                  <a:cxn ang="0">
                    <a:pos x="400" y="174"/>
                  </a:cxn>
                  <a:cxn ang="0">
                    <a:pos x="410" y="174"/>
                  </a:cxn>
                  <a:cxn ang="0">
                    <a:pos x="429" y="169"/>
                  </a:cxn>
                  <a:cxn ang="0">
                    <a:pos x="447" y="166"/>
                  </a:cxn>
                  <a:cxn ang="0">
                    <a:pos x="462" y="164"/>
                  </a:cxn>
                  <a:cxn ang="0">
                    <a:pos x="478" y="161"/>
                  </a:cxn>
                  <a:cxn ang="0">
                    <a:pos x="486" y="158"/>
                  </a:cxn>
                  <a:cxn ang="0">
                    <a:pos x="496" y="156"/>
                  </a:cxn>
                  <a:cxn ang="0">
                    <a:pos x="501" y="156"/>
                  </a:cxn>
                  <a:cxn ang="0">
                    <a:pos x="507" y="156"/>
                  </a:cxn>
                  <a:cxn ang="0">
                    <a:pos x="595" y="286"/>
                  </a:cxn>
                  <a:cxn ang="0">
                    <a:pos x="572" y="0"/>
                  </a:cxn>
                  <a:cxn ang="0">
                    <a:pos x="0" y="197"/>
                  </a:cxn>
                  <a:cxn ang="0">
                    <a:pos x="0" y="197"/>
                  </a:cxn>
                </a:cxnLst>
                <a:rect l="0" t="0" r="r" b="b"/>
                <a:pathLst>
                  <a:path w="595" h="286">
                    <a:moveTo>
                      <a:pt x="0" y="197"/>
                    </a:moveTo>
                    <a:lnTo>
                      <a:pt x="5" y="197"/>
                    </a:lnTo>
                    <a:lnTo>
                      <a:pt x="15" y="197"/>
                    </a:lnTo>
                    <a:lnTo>
                      <a:pt x="23" y="197"/>
                    </a:lnTo>
                    <a:lnTo>
                      <a:pt x="34" y="200"/>
                    </a:lnTo>
                    <a:lnTo>
                      <a:pt x="47" y="200"/>
                    </a:lnTo>
                    <a:lnTo>
                      <a:pt x="62" y="200"/>
                    </a:lnTo>
                    <a:lnTo>
                      <a:pt x="75" y="200"/>
                    </a:lnTo>
                    <a:lnTo>
                      <a:pt x="96" y="200"/>
                    </a:lnTo>
                    <a:lnTo>
                      <a:pt x="112" y="200"/>
                    </a:lnTo>
                    <a:lnTo>
                      <a:pt x="132" y="200"/>
                    </a:lnTo>
                    <a:lnTo>
                      <a:pt x="143" y="200"/>
                    </a:lnTo>
                    <a:lnTo>
                      <a:pt x="153" y="200"/>
                    </a:lnTo>
                    <a:lnTo>
                      <a:pt x="164" y="200"/>
                    </a:lnTo>
                    <a:lnTo>
                      <a:pt x="174" y="200"/>
                    </a:lnTo>
                    <a:lnTo>
                      <a:pt x="187" y="200"/>
                    </a:lnTo>
                    <a:lnTo>
                      <a:pt x="197" y="200"/>
                    </a:lnTo>
                    <a:lnTo>
                      <a:pt x="210" y="200"/>
                    </a:lnTo>
                    <a:lnTo>
                      <a:pt x="223" y="200"/>
                    </a:lnTo>
                    <a:lnTo>
                      <a:pt x="234" y="197"/>
                    </a:lnTo>
                    <a:lnTo>
                      <a:pt x="247" y="195"/>
                    </a:lnTo>
                    <a:lnTo>
                      <a:pt x="257" y="192"/>
                    </a:lnTo>
                    <a:lnTo>
                      <a:pt x="270" y="192"/>
                    </a:lnTo>
                    <a:lnTo>
                      <a:pt x="281" y="192"/>
                    </a:lnTo>
                    <a:lnTo>
                      <a:pt x="293" y="190"/>
                    </a:lnTo>
                    <a:lnTo>
                      <a:pt x="306" y="187"/>
                    </a:lnTo>
                    <a:lnTo>
                      <a:pt x="319" y="187"/>
                    </a:lnTo>
                    <a:lnTo>
                      <a:pt x="330" y="184"/>
                    </a:lnTo>
                    <a:lnTo>
                      <a:pt x="343" y="184"/>
                    </a:lnTo>
                    <a:lnTo>
                      <a:pt x="353" y="179"/>
                    </a:lnTo>
                    <a:lnTo>
                      <a:pt x="366" y="179"/>
                    </a:lnTo>
                    <a:lnTo>
                      <a:pt x="377" y="177"/>
                    </a:lnTo>
                    <a:lnTo>
                      <a:pt x="387" y="177"/>
                    </a:lnTo>
                    <a:lnTo>
                      <a:pt x="400" y="174"/>
                    </a:lnTo>
                    <a:lnTo>
                      <a:pt x="410" y="174"/>
                    </a:lnTo>
                    <a:lnTo>
                      <a:pt x="429" y="169"/>
                    </a:lnTo>
                    <a:lnTo>
                      <a:pt x="447" y="166"/>
                    </a:lnTo>
                    <a:lnTo>
                      <a:pt x="462" y="164"/>
                    </a:lnTo>
                    <a:lnTo>
                      <a:pt x="478" y="161"/>
                    </a:lnTo>
                    <a:lnTo>
                      <a:pt x="486" y="158"/>
                    </a:lnTo>
                    <a:lnTo>
                      <a:pt x="496" y="156"/>
                    </a:lnTo>
                    <a:lnTo>
                      <a:pt x="501" y="156"/>
                    </a:lnTo>
                    <a:lnTo>
                      <a:pt x="507" y="156"/>
                    </a:lnTo>
                    <a:lnTo>
                      <a:pt x="595" y="286"/>
                    </a:lnTo>
                    <a:lnTo>
                      <a:pt x="572" y="0"/>
                    </a:lnTo>
                    <a:lnTo>
                      <a:pt x="0" y="197"/>
                    </a:lnTo>
                    <a:lnTo>
                      <a:pt x="0" y="197"/>
                    </a:lnTo>
                    <a:close/>
                  </a:path>
                </a:pathLst>
              </a:custGeom>
              <a:solidFill>
                <a:srgbClr val="FFFFFF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9" name="Freeform 161"/>
              <p:cNvSpPr>
                <a:spLocks/>
              </p:cNvSpPr>
              <p:nvPr/>
            </p:nvSpPr>
            <p:spPr bwMode="auto">
              <a:xfrm>
                <a:off x="0" y="2815"/>
                <a:ext cx="837" cy="411"/>
              </a:xfrm>
              <a:custGeom>
                <a:avLst/>
                <a:gdLst/>
                <a:ahLst/>
                <a:cxnLst>
                  <a:cxn ang="0">
                    <a:pos x="5" y="29"/>
                  </a:cxn>
                  <a:cxn ang="0">
                    <a:pos x="42" y="18"/>
                  </a:cxn>
                  <a:cxn ang="0">
                    <a:pos x="78" y="13"/>
                  </a:cxn>
                  <a:cxn ang="0">
                    <a:pos x="120" y="8"/>
                  </a:cxn>
                  <a:cxn ang="0">
                    <a:pos x="164" y="3"/>
                  </a:cxn>
                  <a:cxn ang="0">
                    <a:pos x="216" y="0"/>
                  </a:cxn>
                  <a:cxn ang="0">
                    <a:pos x="268" y="3"/>
                  </a:cxn>
                  <a:cxn ang="0">
                    <a:pos x="320" y="5"/>
                  </a:cxn>
                  <a:cxn ang="0">
                    <a:pos x="369" y="13"/>
                  </a:cxn>
                  <a:cxn ang="0">
                    <a:pos x="418" y="29"/>
                  </a:cxn>
                  <a:cxn ang="0">
                    <a:pos x="460" y="42"/>
                  </a:cxn>
                  <a:cxn ang="0">
                    <a:pos x="499" y="50"/>
                  </a:cxn>
                  <a:cxn ang="0">
                    <a:pos x="533" y="57"/>
                  </a:cxn>
                  <a:cxn ang="0">
                    <a:pos x="574" y="65"/>
                  </a:cxn>
                  <a:cxn ang="0">
                    <a:pos x="632" y="73"/>
                  </a:cxn>
                  <a:cxn ang="0">
                    <a:pos x="673" y="76"/>
                  </a:cxn>
                  <a:cxn ang="0">
                    <a:pos x="717" y="83"/>
                  </a:cxn>
                  <a:cxn ang="0">
                    <a:pos x="751" y="81"/>
                  </a:cxn>
                  <a:cxn ang="0">
                    <a:pos x="801" y="63"/>
                  </a:cxn>
                  <a:cxn ang="0">
                    <a:pos x="832" y="34"/>
                  </a:cxn>
                  <a:cxn ang="0">
                    <a:pos x="837" y="44"/>
                  </a:cxn>
                  <a:cxn ang="0">
                    <a:pos x="837" y="83"/>
                  </a:cxn>
                  <a:cxn ang="0">
                    <a:pos x="837" y="115"/>
                  </a:cxn>
                  <a:cxn ang="0">
                    <a:pos x="837" y="146"/>
                  </a:cxn>
                  <a:cxn ang="0">
                    <a:pos x="837" y="187"/>
                  </a:cxn>
                  <a:cxn ang="0">
                    <a:pos x="829" y="226"/>
                  </a:cxn>
                  <a:cxn ang="0">
                    <a:pos x="803" y="278"/>
                  </a:cxn>
                  <a:cxn ang="0">
                    <a:pos x="780" y="310"/>
                  </a:cxn>
                  <a:cxn ang="0">
                    <a:pos x="751" y="341"/>
                  </a:cxn>
                  <a:cxn ang="0">
                    <a:pos x="717" y="382"/>
                  </a:cxn>
                  <a:cxn ang="0">
                    <a:pos x="694" y="411"/>
                  </a:cxn>
                  <a:cxn ang="0">
                    <a:pos x="678" y="395"/>
                  </a:cxn>
                  <a:cxn ang="0">
                    <a:pos x="655" y="364"/>
                  </a:cxn>
                  <a:cxn ang="0">
                    <a:pos x="624" y="304"/>
                  </a:cxn>
                  <a:cxn ang="0">
                    <a:pos x="595" y="255"/>
                  </a:cxn>
                  <a:cxn ang="0">
                    <a:pos x="585" y="242"/>
                  </a:cxn>
                  <a:cxn ang="0">
                    <a:pos x="548" y="250"/>
                  </a:cxn>
                  <a:cxn ang="0">
                    <a:pos x="507" y="258"/>
                  </a:cxn>
                  <a:cxn ang="0">
                    <a:pos x="460" y="271"/>
                  </a:cxn>
                  <a:cxn ang="0">
                    <a:pos x="411" y="284"/>
                  </a:cxn>
                  <a:cxn ang="0">
                    <a:pos x="366" y="294"/>
                  </a:cxn>
                  <a:cxn ang="0">
                    <a:pos x="325" y="304"/>
                  </a:cxn>
                  <a:cxn ang="0">
                    <a:pos x="286" y="315"/>
                  </a:cxn>
                  <a:cxn ang="0">
                    <a:pos x="247" y="320"/>
                  </a:cxn>
                  <a:cxn ang="0">
                    <a:pos x="205" y="325"/>
                  </a:cxn>
                  <a:cxn ang="0">
                    <a:pos x="161" y="325"/>
                  </a:cxn>
                  <a:cxn ang="0">
                    <a:pos x="117" y="325"/>
                  </a:cxn>
                  <a:cxn ang="0">
                    <a:pos x="70" y="320"/>
                  </a:cxn>
                  <a:cxn ang="0">
                    <a:pos x="31" y="315"/>
                  </a:cxn>
                  <a:cxn ang="0">
                    <a:pos x="0" y="312"/>
                  </a:cxn>
                  <a:cxn ang="0">
                    <a:pos x="0" y="34"/>
                  </a:cxn>
                </a:cxnLst>
                <a:rect l="0" t="0" r="r" b="b"/>
                <a:pathLst>
                  <a:path w="837" h="411">
                    <a:moveTo>
                      <a:pt x="0" y="34"/>
                    </a:moveTo>
                    <a:lnTo>
                      <a:pt x="0" y="31"/>
                    </a:lnTo>
                    <a:lnTo>
                      <a:pt x="5" y="29"/>
                    </a:lnTo>
                    <a:lnTo>
                      <a:pt x="18" y="26"/>
                    </a:lnTo>
                    <a:lnTo>
                      <a:pt x="34" y="24"/>
                    </a:lnTo>
                    <a:lnTo>
                      <a:pt x="42" y="18"/>
                    </a:lnTo>
                    <a:lnTo>
                      <a:pt x="55" y="18"/>
                    </a:lnTo>
                    <a:lnTo>
                      <a:pt x="65" y="16"/>
                    </a:lnTo>
                    <a:lnTo>
                      <a:pt x="78" y="13"/>
                    </a:lnTo>
                    <a:lnTo>
                      <a:pt x="91" y="11"/>
                    </a:lnTo>
                    <a:lnTo>
                      <a:pt x="104" y="11"/>
                    </a:lnTo>
                    <a:lnTo>
                      <a:pt x="120" y="8"/>
                    </a:lnTo>
                    <a:lnTo>
                      <a:pt x="135" y="8"/>
                    </a:lnTo>
                    <a:lnTo>
                      <a:pt x="148" y="5"/>
                    </a:lnTo>
                    <a:lnTo>
                      <a:pt x="164" y="3"/>
                    </a:lnTo>
                    <a:lnTo>
                      <a:pt x="182" y="3"/>
                    </a:lnTo>
                    <a:lnTo>
                      <a:pt x="198" y="3"/>
                    </a:lnTo>
                    <a:lnTo>
                      <a:pt x="216" y="0"/>
                    </a:lnTo>
                    <a:lnTo>
                      <a:pt x="234" y="0"/>
                    </a:lnTo>
                    <a:lnTo>
                      <a:pt x="250" y="0"/>
                    </a:lnTo>
                    <a:lnTo>
                      <a:pt x="268" y="3"/>
                    </a:lnTo>
                    <a:lnTo>
                      <a:pt x="283" y="3"/>
                    </a:lnTo>
                    <a:lnTo>
                      <a:pt x="302" y="3"/>
                    </a:lnTo>
                    <a:lnTo>
                      <a:pt x="320" y="5"/>
                    </a:lnTo>
                    <a:lnTo>
                      <a:pt x="335" y="8"/>
                    </a:lnTo>
                    <a:lnTo>
                      <a:pt x="354" y="11"/>
                    </a:lnTo>
                    <a:lnTo>
                      <a:pt x="369" y="13"/>
                    </a:lnTo>
                    <a:lnTo>
                      <a:pt x="387" y="18"/>
                    </a:lnTo>
                    <a:lnTo>
                      <a:pt x="403" y="26"/>
                    </a:lnTo>
                    <a:lnTo>
                      <a:pt x="418" y="29"/>
                    </a:lnTo>
                    <a:lnTo>
                      <a:pt x="431" y="34"/>
                    </a:lnTo>
                    <a:lnTo>
                      <a:pt x="447" y="37"/>
                    </a:lnTo>
                    <a:lnTo>
                      <a:pt x="460" y="42"/>
                    </a:lnTo>
                    <a:lnTo>
                      <a:pt x="476" y="44"/>
                    </a:lnTo>
                    <a:lnTo>
                      <a:pt x="489" y="47"/>
                    </a:lnTo>
                    <a:lnTo>
                      <a:pt x="499" y="50"/>
                    </a:lnTo>
                    <a:lnTo>
                      <a:pt x="512" y="55"/>
                    </a:lnTo>
                    <a:lnTo>
                      <a:pt x="522" y="55"/>
                    </a:lnTo>
                    <a:lnTo>
                      <a:pt x="533" y="57"/>
                    </a:lnTo>
                    <a:lnTo>
                      <a:pt x="546" y="60"/>
                    </a:lnTo>
                    <a:lnTo>
                      <a:pt x="556" y="63"/>
                    </a:lnTo>
                    <a:lnTo>
                      <a:pt x="574" y="65"/>
                    </a:lnTo>
                    <a:lnTo>
                      <a:pt x="595" y="68"/>
                    </a:lnTo>
                    <a:lnTo>
                      <a:pt x="613" y="70"/>
                    </a:lnTo>
                    <a:lnTo>
                      <a:pt x="632" y="73"/>
                    </a:lnTo>
                    <a:lnTo>
                      <a:pt x="645" y="73"/>
                    </a:lnTo>
                    <a:lnTo>
                      <a:pt x="660" y="76"/>
                    </a:lnTo>
                    <a:lnTo>
                      <a:pt x="673" y="76"/>
                    </a:lnTo>
                    <a:lnTo>
                      <a:pt x="689" y="76"/>
                    </a:lnTo>
                    <a:lnTo>
                      <a:pt x="702" y="78"/>
                    </a:lnTo>
                    <a:lnTo>
                      <a:pt x="717" y="83"/>
                    </a:lnTo>
                    <a:lnTo>
                      <a:pt x="728" y="83"/>
                    </a:lnTo>
                    <a:lnTo>
                      <a:pt x="738" y="83"/>
                    </a:lnTo>
                    <a:lnTo>
                      <a:pt x="751" y="81"/>
                    </a:lnTo>
                    <a:lnTo>
                      <a:pt x="764" y="78"/>
                    </a:lnTo>
                    <a:lnTo>
                      <a:pt x="782" y="68"/>
                    </a:lnTo>
                    <a:lnTo>
                      <a:pt x="801" y="63"/>
                    </a:lnTo>
                    <a:lnTo>
                      <a:pt x="816" y="50"/>
                    </a:lnTo>
                    <a:lnTo>
                      <a:pt x="827" y="39"/>
                    </a:lnTo>
                    <a:lnTo>
                      <a:pt x="832" y="34"/>
                    </a:lnTo>
                    <a:lnTo>
                      <a:pt x="837" y="34"/>
                    </a:lnTo>
                    <a:lnTo>
                      <a:pt x="837" y="34"/>
                    </a:lnTo>
                    <a:lnTo>
                      <a:pt x="837" y="44"/>
                    </a:lnTo>
                    <a:lnTo>
                      <a:pt x="837" y="55"/>
                    </a:lnTo>
                    <a:lnTo>
                      <a:pt x="837" y="76"/>
                    </a:lnTo>
                    <a:lnTo>
                      <a:pt x="837" y="83"/>
                    </a:lnTo>
                    <a:lnTo>
                      <a:pt x="837" y="94"/>
                    </a:lnTo>
                    <a:lnTo>
                      <a:pt x="837" y="104"/>
                    </a:lnTo>
                    <a:lnTo>
                      <a:pt x="837" y="115"/>
                    </a:lnTo>
                    <a:lnTo>
                      <a:pt x="837" y="125"/>
                    </a:lnTo>
                    <a:lnTo>
                      <a:pt x="837" y="135"/>
                    </a:lnTo>
                    <a:lnTo>
                      <a:pt x="837" y="146"/>
                    </a:lnTo>
                    <a:lnTo>
                      <a:pt x="837" y="156"/>
                    </a:lnTo>
                    <a:lnTo>
                      <a:pt x="837" y="172"/>
                    </a:lnTo>
                    <a:lnTo>
                      <a:pt x="837" y="187"/>
                    </a:lnTo>
                    <a:lnTo>
                      <a:pt x="834" y="200"/>
                    </a:lnTo>
                    <a:lnTo>
                      <a:pt x="834" y="216"/>
                    </a:lnTo>
                    <a:lnTo>
                      <a:pt x="829" y="226"/>
                    </a:lnTo>
                    <a:lnTo>
                      <a:pt x="824" y="242"/>
                    </a:lnTo>
                    <a:lnTo>
                      <a:pt x="816" y="260"/>
                    </a:lnTo>
                    <a:lnTo>
                      <a:pt x="803" y="278"/>
                    </a:lnTo>
                    <a:lnTo>
                      <a:pt x="795" y="289"/>
                    </a:lnTo>
                    <a:lnTo>
                      <a:pt x="788" y="297"/>
                    </a:lnTo>
                    <a:lnTo>
                      <a:pt x="780" y="310"/>
                    </a:lnTo>
                    <a:lnTo>
                      <a:pt x="772" y="320"/>
                    </a:lnTo>
                    <a:lnTo>
                      <a:pt x="759" y="330"/>
                    </a:lnTo>
                    <a:lnTo>
                      <a:pt x="751" y="341"/>
                    </a:lnTo>
                    <a:lnTo>
                      <a:pt x="743" y="354"/>
                    </a:lnTo>
                    <a:lnTo>
                      <a:pt x="736" y="364"/>
                    </a:lnTo>
                    <a:lnTo>
                      <a:pt x="717" y="382"/>
                    </a:lnTo>
                    <a:lnTo>
                      <a:pt x="704" y="398"/>
                    </a:lnTo>
                    <a:lnTo>
                      <a:pt x="694" y="406"/>
                    </a:lnTo>
                    <a:lnTo>
                      <a:pt x="694" y="411"/>
                    </a:lnTo>
                    <a:lnTo>
                      <a:pt x="689" y="408"/>
                    </a:lnTo>
                    <a:lnTo>
                      <a:pt x="684" y="403"/>
                    </a:lnTo>
                    <a:lnTo>
                      <a:pt x="678" y="395"/>
                    </a:lnTo>
                    <a:lnTo>
                      <a:pt x="673" y="390"/>
                    </a:lnTo>
                    <a:lnTo>
                      <a:pt x="663" y="375"/>
                    </a:lnTo>
                    <a:lnTo>
                      <a:pt x="655" y="364"/>
                    </a:lnTo>
                    <a:lnTo>
                      <a:pt x="645" y="346"/>
                    </a:lnTo>
                    <a:lnTo>
                      <a:pt x="634" y="325"/>
                    </a:lnTo>
                    <a:lnTo>
                      <a:pt x="624" y="304"/>
                    </a:lnTo>
                    <a:lnTo>
                      <a:pt x="613" y="286"/>
                    </a:lnTo>
                    <a:lnTo>
                      <a:pt x="603" y="268"/>
                    </a:lnTo>
                    <a:lnTo>
                      <a:pt x="595" y="255"/>
                    </a:lnTo>
                    <a:lnTo>
                      <a:pt x="590" y="245"/>
                    </a:lnTo>
                    <a:lnTo>
                      <a:pt x="590" y="242"/>
                    </a:lnTo>
                    <a:lnTo>
                      <a:pt x="585" y="242"/>
                    </a:lnTo>
                    <a:lnTo>
                      <a:pt x="572" y="247"/>
                    </a:lnTo>
                    <a:lnTo>
                      <a:pt x="559" y="247"/>
                    </a:lnTo>
                    <a:lnTo>
                      <a:pt x="548" y="250"/>
                    </a:lnTo>
                    <a:lnTo>
                      <a:pt x="535" y="252"/>
                    </a:lnTo>
                    <a:lnTo>
                      <a:pt x="525" y="255"/>
                    </a:lnTo>
                    <a:lnTo>
                      <a:pt x="507" y="258"/>
                    </a:lnTo>
                    <a:lnTo>
                      <a:pt x="491" y="263"/>
                    </a:lnTo>
                    <a:lnTo>
                      <a:pt x="476" y="265"/>
                    </a:lnTo>
                    <a:lnTo>
                      <a:pt x="460" y="271"/>
                    </a:lnTo>
                    <a:lnTo>
                      <a:pt x="442" y="276"/>
                    </a:lnTo>
                    <a:lnTo>
                      <a:pt x="426" y="278"/>
                    </a:lnTo>
                    <a:lnTo>
                      <a:pt x="411" y="284"/>
                    </a:lnTo>
                    <a:lnTo>
                      <a:pt x="398" y="289"/>
                    </a:lnTo>
                    <a:lnTo>
                      <a:pt x="379" y="291"/>
                    </a:lnTo>
                    <a:lnTo>
                      <a:pt x="366" y="294"/>
                    </a:lnTo>
                    <a:lnTo>
                      <a:pt x="351" y="297"/>
                    </a:lnTo>
                    <a:lnTo>
                      <a:pt x="338" y="302"/>
                    </a:lnTo>
                    <a:lnTo>
                      <a:pt x="325" y="304"/>
                    </a:lnTo>
                    <a:lnTo>
                      <a:pt x="312" y="307"/>
                    </a:lnTo>
                    <a:lnTo>
                      <a:pt x="296" y="312"/>
                    </a:lnTo>
                    <a:lnTo>
                      <a:pt x="286" y="315"/>
                    </a:lnTo>
                    <a:lnTo>
                      <a:pt x="273" y="315"/>
                    </a:lnTo>
                    <a:lnTo>
                      <a:pt x="260" y="320"/>
                    </a:lnTo>
                    <a:lnTo>
                      <a:pt x="247" y="320"/>
                    </a:lnTo>
                    <a:lnTo>
                      <a:pt x="234" y="323"/>
                    </a:lnTo>
                    <a:lnTo>
                      <a:pt x="218" y="323"/>
                    </a:lnTo>
                    <a:lnTo>
                      <a:pt x="205" y="325"/>
                    </a:lnTo>
                    <a:lnTo>
                      <a:pt x="192" y="325"/>
                    </a:lnTo>
                    <a:lnTo>
                      <a:pt x="179" y="328"/>
                    </a:lnTo>
                    <a:lnTo>
                      <a:pt x="161" y="325"/>
                    </a:lnTo>
                    <a:lnTo>
                      <a:pt x="148" y="325"/>
                    </a:lnTo>
                    <a:lnTo>
                      <a:pt x="133" y="325"/>
                    </a:lnTo>
                    <a:lnTo>
                      <a:pt x="117" y="325"/>
                    </a:lnTo>
                    <a:lnTo>
                      <a:pt x="99" y="323"/>
                    </a:lnTo>
                    <a:lnTo>
                      <a:pt x="83" y="320"/>
                    </a:lnTo>
                    <a:lnTo>
                      <a:pt x="70" y="320"/>
                    </a:lnTo>
                    <a:lnTo>
                      <a:pt x="57" y="320"/>
                    </a:lnTo>
                    <a:lnTo>
                      <a:pt x="42" y="317"/>
                    </a:lnTo>
                    <a:lnTo>
                      <a:pt x="31" y="315"/>
                    </a:lnTo>
                    <a:lnTo>
                      <a:pt x="18" y="312"/>
                    </a:lnTo>
                    <a:lnTo>
                      <a:pt x="13" y="312"/>
                    </a:lnTo>
                    <a:lnTo>
                      <a:pt x="0" y="312"/>
                    </a:lnTo>
                    <a:lnTo>
                      <a:pt x="0" y="312"/>
                    </a:lnTo>
                    <a:lnTo>
                      <a:pt x="0" y="34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D1BDBD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0" name="Freeform 162"/>
              <p:cNvSpPr>
                <a:spLocks/>
              </p:cNvSpPr>
              <p:nvPr/>
            </p:nvSpPr>
            <p:spPr bwMode="auto">
              <a:xfrm>
                <a:off x="886" y="2592"/>
                <a:ext cx="169" cy="78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94" y="0"/>
                  </a:cxn>
                  <a:cxn ang="0">
                    <a:pos x="133" y="7"/>
                  </a:cxn>
                  <a:cxn ang="0">
                    <a:pos x="169" y="78"/>
                  </a:cxn>
                  <a:cxn ang="0">
                    <a:pos x="26" y="44"/>
                  </a:cxn>
                  <a:cxn ang="0">
                    <a:pos x="0" y="13"/>
                  </a:cxn>
                  <a:cxn ang="0">
                    <a:pos x="0" y="13"/>
                  </a:cxn>
                </a:cxnLst>
                <a:rect l="0" t="0" r="r" b="b"/>
                <a:pathLst>
                  <a:path w="169" h="78">
                    <a:moveTo>
                      <a:pt x="0" y="13"/>
                    </a:moveTo>
                    <a:lnTo>
                      <a:pt x="94" y="0"/>
                    </a:lnTo>
                    <a:lnTo>
                      <a:pt x="133" y="7"/>
                    </a:lnTo>
                    <a:lnTo>
                      <a:pt x="169" y="78"/>
                    </a:lnTo>
                    <a:lnTo>
                      <a:pt x="26" y="44"/>
                    </a:lnTo>
                    <a:lnTo>
                      <a:pt x="0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59E91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1" name="Freeform 163"/>
              <p:cNvSpPr>
                <a:spLocks/>
              </p:cNvSpPr>
              <p:nvPr/>
            </p:nvSpPr>
            <p:spPr bwMode="auto">
              <a:xfrm>
                <a:off x="845" y="2605"/>
                <a:ext cx="221" cy="106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2" y="75"/>
                  </a:cxn>
                  <a:cxn ang="0">
                    <a:pos x="21" y="85"/>
                  </a:cxn>
                  <a:cxn ang="0">
                    <a:pos x="31" y="91"/>
                  </a:cxn>
                  <a:cxn ang="0">
                    <a:pos x="44" y="96"/>
                  </a:cxn>
                  <a:cxn ang="0">
                    <a:pos x="60" y="101"/>
                  </a:cxn>
                  <a:cxn ang="0">
                    <a:pos x="78" y="106"/>
                  </a:cxn>
                  <a:cxn ang="0">
                    <a:pos x="91" y="106"/>
                  </a:cxn>
                  <a:cxn ang="0">
                    <a:pos x="109" y="106"/>
                  </a:cxn>
                  <a:cxn ang="0">
                    <a:pos x="125" y="106"/>
                  </a:cxn>
                  <a:cxn ang="0">
                    <a:pos x="143" y="106"/>
                  </a:cxn>
                  <a:cxn ang="0">
                    <a:pos x="153" y="106"/>
                  </a:cxn>
                  <a:cxn ang="0">
                    <a:pos x="164" y="106"/>
                  </a:cxn>
                  <a:cxn ang="0">
                    <a:pos x="169" y="106"/>
                  </a:cxn>
                  <a:cxn ang="0">
                    <a:pos x="174" y="106"/>
                  </a:cxn>
                  <a:cxn ang="0">
                    <a:pos x="179" y="93"/>
                  </a:cxn>
                  <a:cxn ang="0">
                    <a:pos x="208" y="98"/>
                  </a:cxn>
                  <a:cxn ang="0">
                    <a:pos x="221" y="93"/>
                  </a:cxn>
                  <a:cxn ang="0">
                    <a:pos x="221" y="91"/>
                  </a:cxn>
                  <a:cxn ang="0">
                    <a:pos x="221" y="85"/>
                  </a:cxn>
                  <a:cxn ang="0">
                    <a:pos x="216" y="75"/>
                  </a:cxn>
                  <a:cxn ang="0">
                    <a:pos x="210" y="65"/>
                  </a:cxn>
                  <a:cxn ang="0">
                    <a:pos x="200" y="49"/>
                  </a:cxn>
                  <a:cxn ang="0">
                    <a:pos x="187" y="31"/>
                  </a:cxn>
                  <a:cxn ang="0">
                    <a:pos x="174" y="15"/>
                  </a:cxn>
                  <a:cxn ang="0">
                    <a:pos x="164" y="2"/>
                  </a:cxn>
                  <a:cxn ang="0">
                    <a:pos x="156" y="0"/>
                  </a:cxn>
                  <a:cxn ang="0">
                    <a:pos x="151" y="7"/>
                  </a:cxn>
                  <a:cxn ang="0">
                    <a:pos x="145" y="7"/>
                  </a:cxn>
                  <a:cxn ang="0">
                    <a:pos x="143" y="7"/>
                  </a:cxn>
                  <a:cxn ang="0">
                    <a:pos x="132" y="7"/>
                  </a:cxn>
                  <a:cxn ang="0">
                    <a:pos x="122" y="7"/>
                  </a:cxn>
                  <a:cxn ang="0">
                    <a:pos x="106" y="13"/>
                  </a:cxn>
                  <a:cxn ang="0">
                    <a:pos x="96" y="18"/>
                  </a:cxn>
                  <a:cxn ang="0">
                    <a:pos x="86" y="20"/>
                  </a:cxn>
                  <a:cxn ang="0">
                    <a:pos x="83" y="26"/>
                  </a:cxn>
                  <a:cxn ang="0">
                    <a:pos x="0" y="72"/>
                  </a:cxn>
                  <a:cxn ang="0">
                    <a:pos x="0" y="72"/>
                  </a:cxn>
                </a:cxnLst>
                <a:rect l="0" t="0" r="r" b="b"/>
                <a:pathLst>
                  <a:path w="221" h="106">
                    <a:moveTo>
                      <a:pt x="0" y="72"/>
                    </a:moveTo>
                    <a:lnTo>
                      <a:pt x="2" y="75"/>
                    </a:lnTo>
                    <a:lnTo>
                      <a:pt x="21" y="85"/>
                    </a:lnTo>
                    <a:lnTo>
                      <a:pt x="31" y="91"/>
                    </a:lnTo>
                    <a:lnTo>
                      <a:pt x="44" y="96"/>
                    </a:lnTo>
                    <a:lnTo>
                      <a:pt x="60" y="101"/>
                    </a:lnTo>
                    <a:lnTo>
                      <a:pt x="78" y="106"/>
                    </a:lnTo>
                    <a:lnTo>
                      <a:pt x="91" y="106"/>
                    </a:lnTo>
                    <a:lnTo>
                      <a:pt x="109" y="106"/>
                    </a:lnTo>
                    <a:lnTo>
                      <a:pt x="125" y="106"/>
                    </a:lnTo>
                    <a:lnTo>
                      <a:pt x="143" y="106"/>
                    </a:lnTo>
                    <a:lnTo>
                      <a:pt x="153" y="106"/>
                    </a:lnTo>
                    <a:lnTo>
                      <a:pt x="164" y="106"/>
                    </a:lnTo>
                    <a:lnTo>
                      <a:pt x="169" y="106"/>
                    </a:lnTo>
                    <a:lnTo>
                      <a:pt x="174" y="106"/>
                    </a:lnTo>
                    <a:lnTo>
                      <a:pt x="179" y="93"/>
                    </a:lnTo>
                    <a:lnTo>
                      <a:pt x="208" y="98"/>
                    </a:lnTo>
                    <a:lnTo>
                      <a:pt x="221" y="93"/>
                    </a:lnTo>
                    <a:lnTo>
                      <a:pt x="221" y="91"/>
                    </a:lnTo>
                    <a:lnTo>
                      <a:pt x="221" y="85"/>
                    </a:lnTo>
                    <a:lnTo>
                      <a:pt x="216" y="75"/>
                    </a:lnTo>
                    <a:lnTo>
                      <a:pt x="210" y="65"/>
                    </a:lnTo>
                    <a:lnTo>
                      <a:pt x="200" y="49"/>
                    </a:lnTo>
                    <a:lnTo>
                      <a:pt x="187" y="31"/>
                    </a:lnTo>
                    <a:lnTo>
                      <a:pt x="174" y="15"/>
                    </a:lnTo>
                    <a:lnTo>
                      <a:pt x="164" y="2"/>
                    </a:lnTo>
                    <a:lnTo>
                      <a:pt x="156" y="0"/>
                    </a:lnTo>
                    <a:lnTo>
                      <a:pt x="151" y="7"/>
                    </a:lnTo>
                    <a:lnTo>
                      <a:pt x="145" y="7"/>
                    </a:lnTo>
                    <a:lnTo>
                      <a:pt x="143" y="7"/>
                    </a:lnTo>
                    <a:lnTo>
                      <a:pt x="132" y="7"/>
                    </a:lnTo>
                    <a:lnTo>
                      <a:pt x="122" y="7"/>
                    </a:lnTo>
                    <a:lnTo>
                      <a:pt x="106" y="13"/>
                    </a:lnTo>
                    <a:lnTo>
                      <a:pt x="96" y="18"/>
                    </a:lnTo>
                    <a:lnTo>
                      <a:pt x="86" y="20"/>
                    </a:lnTo>
                    <a:lnTo>
                      <a:pt x="83" y="26"/>
                    </a:lnTo>
                    <a:lnTo>
                      <a:pt x="0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C7695C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2" name="Freeform 164"/>
              <p:cNvSpPr>
                <a:spLocks/>
              </p:cNvSpPr>
              <p:nvPr/>
            </p:nvSpPr>
            <p:spPr bwMode="auto">
              <a:xfrm>
                <a:off x="616" y="2220"/>
                <a:ext cx="255" cy="421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36" y="2"/>
                  </a:cxn>
                  <a:cxn ang="0">
                    <a:pos x="31" y="15"/>
                  </a:cxn>
                  <a:cxn ang="0">
                    <a:pos x="29" y="23"/>
                  </a:cxn>
                  <a:cxn ang="0">
                    <a:pos x="26" y="34"/>
                  </a:cxn>
                  <a:cxn ang="0">
                    <a:pos x="23" y="47"/>
                  </a:cxn>
                  <a:cxn ang="0">
                    <a:pos x="23" y="60"/>
                  </a:cxn>
                  <a:cxn ang="0">
                    <a:pos x="18" y="70"/>
                  </a:cxn>
                  <a:cxn ang="0">
                    <a:pos x="16" y="86"/>
                  </a:cxn>
                  <a:cxn ang="0">
                    <a:pos x="13" y="101"/>
                  </a:cxn>
                  <a:cxn ang="0">
                    <a:pos x="10" y="117"/>
                  </a:cxn>
                  <a:cxn ang="0">
                    <a:pos x="8" y="130"/>
                  </a:cxn>
                  <a:cxn ang="0">
                    <a:pos x="5" y="145"/>
                  </a:cxn>
                  <a:cxn ang="0">
                    <a:pos x="5" y="161"/>
                  </a:cxn>
                  <a:cxn ang="0">
                    <a:pos x="5" y="177"/>
                  </a:cxn>
                  <a:cxn ang="0">
                    <a:pos x="3" y="187"/>
                  </a:cxn>
                  <a:cxn ang="0">
                    <a:pos x="0" y="200"/>
                  </a:cxn>
                  <a:cxn ang="0">
                    <a:pos x="0" y="210"/>
                  </a:cxn>
                  <a:cxn ang="0">
                    <a:pos x="3" y="223"/>
                  </a:cxn>
                  <a:cxn ang="0">
                    <a:pos x="3" y="242"/>
                  </a:cxn>
                  <a:cxn ang="0">
                    <a:pos x="8" y="260"/>
                  </a:cxn>
                  <a:cxn ang="0">
                    <a:pos x="10" y="275"/>
                  </a:cxn>
                  <a:cxn ang="0">
                    <a:pos x="16" y="291"/>
                  </a:cxn>
                  <a:cxn ang="0">
                    <a:pos x="21" y="304"/>
                  </a:cxn>
                  <a:cxn ang="0">
                    <a:pos x="26" y="317"/>
                  </a:cxn>
                  <a:cxn ang="0">
                    <a:pos x="29" y="335"/>
                  </a:cxn>
                  <a:cxn ang="0">
                    <a:pos x="36" y="356"/>
                  </a:cxn>
                  <a:cxn ang="0">
                    <a:pos x="44" y="364"/>
                  </a:cxn>
                  <a:cxn ang="0">
                    <a:pos x="52" y="372"/>
                  </a:cxn>
                  <a:cxn ang="0">
                    <a:pos x="57" y="377"/>
                  </a:cxn>
                  <a:cxn ang="0">
                    <a:pos x="73" y="385"/>
                  </a:cxn>
                  <a:cxn ang="0">
                    <a:pos x="83" y="392"/>
                  </a:cxn>
                  <a:cxn ang="0">
                    <a:pos x="101" y="398"/>
                  </a:cxn>
                  <a:cxn ang="0">
                    <a:pos x="114" y="403"/>
                  </a:cxn>
                  <a:cxn ang="0">
                    <a:pos x="133" y="408"/>
                  </a:cxn>
                  <a:cxn ang="0">
                    <a:pos x="143" y="413"/>
                  </a:cxn>
                  <a:cxn ang="0">
                    <a:pos x="156" y="416"/>
                  </a:cxn>
                  <a:cxn ang="0">
                    <a:pos x="164" y="418"/>
                  </a:cxn>
                  <a:cxn ang="0">
                    <a:pos x="169" y="421"/>
                  </a:cxn>
                  <a:cxn ang="0">
                    <a:pos x="255" y="351"/>
                  </a:cxn>
                  <a:cxn ang="0">
                    <a:pos x="148" y="83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255" h="421">
                    <a:moveTo>
                      <a:pt x="36" y="0"/>
                    </a:moveTo>
                    <a:lnTo>
                      <a:pt x="36" y="2"/>
                    </a:lnTo>
                    <a:lnTo>
                      <a:pt x="31" y="15"/>
                    </a:lnTo>
                    <a:lnTo>
                      <a:pt x="29" y="23"/>
                    </a:lnTo>
                    <a:lnTo>
                      <a:pt x="26" y="34"/>
                    </a:lnTo>
                    <a:lnTo>
                      <a:pt x="23" y="47"/>
                    </a:lnTo>
                    <a:lnTo>
                      <a:pt x="23" y="60"/>
                    </a:lnTo>
                    <a:lnTo>
                      <a:pt x="18" y="70"/>
                    </a:lnTo>
                    <a:lnTo>
                      <a:pt x="16" y="86"/>
                    </a:lnTo>
                    <a:lnTo>
                      <a:pt x="13" y="101"/>
                    </a:lnTo>
                    <a:lnTo>
                      <a:pt x="10" y="117"/>
                    </a:lnTo>
                    <a:lnTo>
                      <a:pt x="8" y="130"/>
                    </a:lnTo>
                    <a:lnTo>
                      <a:pt x="5" y="145"/>
                    </a:lnTo>
                    <a:lnTo>
                      <a:pt x="5" y="161"/>
                    </a:lnTo>
                    <a:lnTo>
                      <a:pt x="5" y="177"/>
                    </a:lnTo>
                    <a:lnTo>
                      <a:pt x="3" y="187"/>
                    </a:lnTo>
                    <a:lnTo>
                      <a:pt x="0" y="200"/>
                    </a:lnTo>
                    <a:lnTo>
                      <a:pt x="0" y="210"/>
                    </a:lnTo>
                    <a:lnTo>
                      <a:pt x="3" y="223"/>
                    </a:lnTo>
                    <a:lnTo>
                      <a:pt x="3" y="242"/>
                    </a:lnTo>
                    <a:lnTo>
                      <a:pt x="8" y="260"/>
                    </a:lnTo>
                    <a:lnTo>
                      <a:pt x="10" y="275"/>
                    </a:lnTo>
                    <a:lnTo>
                      <a:pt x="16" y="291"/>
                    </a:lnTo>
                    <a:lnTo>
                      <a:pt x="21" y="304"/>
                    </a:lnTo>
                    <a:lnTo>
                      <a:pt x="26" y="317"/>
                    </a:lnTo>
                    <a:lnTo>
                      <a:pt x="29" y="335"/>
                    </a:lnTo>
                    <a:lnTo>
                      <a:pt x="36" y="356"/>
                    </a:lnTo>
                    <a:lnTo>
                      <a:pt x="44" y="364"/>
                    </a:lnTo>
                    <a:lnTo>
                      <a:pt x="52" y="372"/>
                    </a:lnTo>
                    <a:lnTo>
                      <a:pt x="57" y="377"/>
                    </a:lnTo>
                    <a:lnTo>
                      <a:pt x="73" y="385"/>
                    </a:lnTo>
                    <a:lnTo>
                      <a:pt x="83" y="392"/>
                    </a:lnTo>
                    <a:lnTo>
                      <a:pt x="101" y="398"/>
                    </a:lnTo>
                    <a:lnTo>
                      <a:pt x="114" y="403"/>
                    </a:lnTo>
                    <a:lnTo>
                      <a:pt x="133" y="408"/>
                    </a:lnTo>
                    <a:lnTo>
                      <a:pt x="143" y="413"/>
                    </a:lnTo>
                    <a:lnTo>
                      <a:pt x="156" y="416"/>
                    </a:lnTo>
                    <a:lnTo>
                      <a:pt x="164" y="418"/>
                    </a:lnTo>
                    <a:lnTo>
                      <a:pt x="169" y="421"/>
                    </a:lnTo>
                    <a:lnTo>
                      <a:pt x="255" y="351"/>
                    </a:lnTo>
                    <a:lnTo>
                      <a:pt x="148" y="83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BDC9D4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3" name="Freeform 165"/>
              <p:cNvSpPr>
                <a:spLocks/>
              </p:cNvSpPr>
              <p:nvPr/>
            </p:nvSpPr>
            <p:spPr bwMode="auto">
              <a:xfrm>
                <a:off x="660" y="2150"/>
                <a:ext cx="229" cy="481"/>
              </a:xfrm>
              <a:custGeom>
                <a:avLst/>
                <a:gdLst/>
                <a:ahLst/>
                <a:cxnLst>
                  <a:cxn ang="0">
                    <a:pos x="148" y="2"/>
                  </a:cxn>
                  <a:cxn ang="0">
                    <a:pos x="151" y="20"/>
                  </a:cxn>
                  <a:cxn ang="0">
                    <a:pos x="156" y="39"/>
                  </a:cxn>
                  <a:cxn ang="0">
                    <a:pos x="156" y="59"/>
                  </a:cxn>
                  <a:cxn ang="0">
                    <a:pos x="161" y="83"/>
                  </a:cxn>
                  <a:cxn ang="0">
                    <a:pos x="164" y="106"/>
                  </a:cxn>
                  <a:cxn ang="0">
                    <a:pos x="167" y="135"/>
                  </a:cxn>
                  <a:cxn ang="0">
                    <a:pos x="172" y="156"/>
                  </a:cxn>
                  <a:cxn ang="0">
                    <a:pos x="172" y="179"/>
                  </a:cxn>
                  <a:cxn ang="0">
                    <a:pos x="174" y="208"/>
                  </a:cxn>
                  <a:cxn ang="0">
                    <a:pos x="177" y="236"/>
                  </a:cxn>
                  <a:cxn ang="0">
                    <a:pos x="177" y="254"/>
                  </a:cxn>
                  <a:cxn ang="0">
                    <a:pos x="180" y="260"/>
                  </a:cxn>
                  <a:cxn ang="0">
                    <a:pos x="193" y="275"/>
                  </a:cxn>
                  <a:cxn ang="0">
                    <a:pos x="203" y="291"/>
                  </a:cxn>
                  <a:cxn ang="0">
                    <a:pos x="213" y="314"/>
                  </a:cxn>
                  <a:cxn ang="0">
                    <a:pos x="221" y="340"/>
                  </a:cxn>
                  <a:cxn ang="0">
                    <a:pos x="226" y="364"/>
                  </a:cxn>
                  <a:cxn ang="0">
                    <a:pos x="226" y="379"/>
                  </a:cxn>
                  <a:cxn ang="0">
                    <a:pos x="213" y="481"/>
                  </a:cxn>
                  <a:cxn ang="0">
                    <a:pos x="63" y="332"/>
                  </a:cxn>
                  <a:cxn ang="0">
                    <a:pos x="73" y="332"/>
                  </a:cxn>
                  <a:cxn ang="0">
                    <a:pos x="94" y="340"/>
                  </a:cxn>
                  <a:cxn ang="0">
                    <a:pos x="117" y="348"/>
                  </a:cxn>
                  <a:cxn ang="0">
                    <a:pos x="133" y="348"/>
                  </a:cxn>
                  <a:cxn ang="0">
                    <a:pos x="128" y="332"/>
                  </a:cxn>
                  <a:cxn ang="0">
                    <a:pos x="112" y="312"/>
                  </a:cxn>
                  <a:cxn ang="0">
                    <a:pos x="91" y="291"/>
                  </a:cxn>
                  <a:cxn ang="0">
                    <a:pos x="70" y="275"/>
                  </a:cxn>
                  <a:cxn ang="0">
                    <a:pos x="44" y="265"/>
                  </a:cxn>
                  <a:cxn ang="0">
                    <a:pos x="39" y="270"/>
                  </a:cxn>
                  <a:cxn ang="0">
                    <a:pos x="13" y="312"/>
                  </a:cxn>
                  <a:cxn ang="0">
                    <a:pos x="8" y="301"/>
                  </a:cxn>
                  <a:cxn ang="0">
                    <a:pos x="5" y="280"/>
                  </a:cxn>
                  <a:cxn ang="0">
                    <a:pos x="3" y="249"/>
                  </a:cxn>
                  <a:cxn ang="0">
                    <a:pos x="0" y="226"/>
                  </a:cxn>
                  <a:cxn ang="0">
                    <a:pos x="0" y="197"/>
                  </a:cxn>
                  <a:cxn ang="0">
                    <a:pos x="0" y="166"/>
                  </a:cxn>
                  <a:cxn ang="0">
                    <a:pos x="0" y="140"/>
                  </a:cxn>
                  <a:cxn ang="0">
                    <a:pos x="0" y="117"/>
                  </a:cxn>
                  <a:cxn ang="0">
                    <a:pos x="3" y="93"/>
                  </a:cxn>
                  <a:cxn ang="0">
                    <a:pos x="148" y="0"/>
                  </a:cxn>
                </a:cxnLst>
                <a:rect l="0" t="0" r="r" b="b"/>
                <a:pathLst>
                  <a:path w="229" h="481">
                    <a:moveTo>
                      <a:pt x="148" y="0"/>
                    </a:moveTo>
                    <a:lnTo>
                      <a:pt x="148" y="2"/>
                    </a:lnTo>
                    <a:lnTo>
                      <a:pt x="151" y="13"/>
                    </a:lnTo>
                    <a:lnTo>
                      <a:pt x="151" y="20"/>
                    </a:lnTo>
                    <a:lnTo>
                      <a:pt x="154" y="28"/>
                    </a:lnTo>
                    <a:lnTo>
                      <a:pt x="156" y="39"/>
                    </a:lnTo>
                    <a:lnTo>
                      <a:pt x="156" y="49"/>
                    </a:lnTo>
                    <a:lnTo>
                      <a:pt x="156" y="59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4" y="96"/>
                    </a:lnTo>
                    <a:lnTo>
                      <a:pt x="164" y="106"/>
                    </a:lnTo>
                    <a:lnTo>
                      <a:pt x="167" y="119"/>
                    </a:lnTo>
                    <a:lnTo>
                      <a:pt x="167" y="135"/>
                    </a:lnTo>
                    <a:lnTo>
                      <a:pt x="172" y="148"/>
                    </a:lnTo>
                    <a:lnTo>
                      <a:pt x="172" y="156"/>
                    </a:lnTo>
                    <a:lnTo>
                      <a:pt x="172" y="169"/>
                    </a:lnTo>
                    <a:lnTo>
                      <a:pt x="172" y="179"/>
                    </a:lnTo>
                    <a:lnTo>
                      <a:pt x="174" y="189"/>
                    </a:lnTo>
                    <a:lnTo>
                      <a:pt x="174" y="208"/>
                    </a:lnTo>
                    <a:lnTo>
                      <a:pt x="177" y="226"/>
                    </a:lnTo>
                    <a:lnTo>
                      <a:pt x="177" y="236"/>
                    </a:lnTo>
                    <a:lnTo>
                      <a:pt x="177" y="247"/>
                    </a:lnTo>
                    <a:lnTo>
                      <a:pt x="177" y="254"/>
                    </a:lnTo>
                    <a:lnTo>
                      <a:pt x="177" y="257"/>
                    </a:lnTo>
                    <a:lnTo>
                      <a:pt x="180" y="260"/>
                    </a:lnTo>
                    <a:lnTo>
                      <a:pt x="187" y="270"/>
                    </a:lnTo>
                    <a:lnTo>
                      <a:pt x="193" y="275"/>
                    </a:lnTo>
                    <a:lnTo>
                      <a:pt x="198" y="283"/>
                    </a:lnTo>
                    <a:lnTo>
                      <a:pt x="203" y="291"/>
                    </a:lnTo>
                    <a:lnTo>
                      <a:pt x="211" y="304"/>
                    </a:lnTo>
                    <a:lnTo>
                      <a:pt x="213" y="314"/>
                    </a:lnTo>
                    <a:lnTo>
                      <a:pt x="216" y="327"/>
                    </a:lnTo>
                    <a:lnTo>
                      <a:pt x="221" y="340"/>
                    </a:lnTo>
                    <a:lnTo>
                      <a:pt x="224" y="356"/>
                    </a:lnTo>
                    <a:lnTo>
                      <a:pt x="226" y="364"/>
                    </a:lnTo>
                    <a:lnTo>
                      <a:pt x="226" y="374"/>
                    </a:lnTo>
                    <a:lnTo>
                      <a:pt x="226" y="379"/>
                    </a:lnTo>
                    <a:lnTo>
                      <a:pt x="229" y="384"/>
                    </a:lnTo>
                    <a:lnTo>
                      <a:pt x="213" y="481"/>
                    </a:lnTo>
                    <a:lnTo>
                      <a:pt x="133" y="452"/>
                    </a:lnTo>
                    <a:lnTo>
                      <a:pt x="63" y="332"/>
                    </a:lnTo>
                    <a:lnTo>
                      <a:pt x="65" y="332"/>
                    </a:lnTo>
                    <a:lnTo>
                      <a:pt x="73" y="332"/>
                    </a:lnTo>
                    <a:lnTo>
                      <a:pt x="83" y="338"/>
                    </a:lnTo>
                    <a:lnTo>
                      <a:pt x="94" y="340"/>
                    </a:lnTo>
                    <a:lnTo>
                      <a:pt x="107" y="343"/>
                    </a:lnTo>
                    <a:lnTo>
                      <a:pt x="117" y="348"/>
                    </a:lnTo>
                    <a:lnTo>
                      <a:pt x="128" y="348"/>
                    </a:lnTo>
                    <a:lnTo>
                      <a:pt x="133" y="348"/>
                    </a:lnTo>
                    <a:lnTo>
                      <a:pt x="133" y="340"/>
                    </a:lnTo>
                    <a:lnTo>
                      <a:pt x="128" y="332"/>
                    </a:lnTo>
                    <a:lnTo>
                      <a:pt x="120" y="322"/>
                    </a:lnTo>
                    <a:lnTo>
                      <a:pt x="112" y="312"/>
                    </a:lnTo>
                    <a:lnTo>
                      <a:pt x="102" y="301"/>
                    </a:lnTo>
                    <a:lnTo>
                      <a:pt x="91" y="291"/>
                    </a:lnTo>
                    <a:lnTo>
                      <a:pt x="78" y="280"/>
                    </a:lnTo>
                    <a:lnTo>
                      <a:pt x="70" y="275"/>
                    </a:lnTo>
                    <a:lnTo>
                      <a:pt x="52" y="267"/>
                    </a:lnTo>
                    <a:lnTo>
                      <a:pt x="44" y="265"/>
                    </a:lnTo>
                    <a:lnTo>
                      <a:pt x="39" y="267"/>
                    </a:lnTo>
                    <a:lnTo>
                      <a:pt x="39" y="270"/>
                    </a:lnTo>
                    <a:lnTo>
                      <a:pt x="18" y="314"/>
                    </a:lnTo>
                    <a:lnTo>
                      <a:pt x="13" y="312"/>
                    </a:lnTo>
                    <a:lnTo>
                      <a:pt x="11" y="309"/>
                    </a:lnTo>
                    <a:lnTo>
                      <a:pt x="8" y="301"/>
                    </a:lnTo>
                    <a:lnTo>
                      <a:pt x="8" y="293"/>
                    </a:lnTo>
                    <a:lnTo>
                      <a:pt x="5" y="280"/>
                    </a:lnTo>
                    <a:lnTo>
                      <a:pt x="5" y="262"/>
                    </a:lnTo>
                    <a:lnTo>
                      <a:pt x="3" y="249"/>
                    </a:lnTo>
                    <a:lnTo>
                      <a:pt x="0" y="239"/>
                    </a:lnTo>
                    <a:lnTo>
                      <a:pt x="0" y="226"/>
                    </a:lnTo>
                    <a:lnTo>
                      <a:pt x="0" y="213"/>
                    </a:lnTo>
                    <a:lnTo>
                      <a:pt x="0" y="197"/>
                    </a:lnTo>
                    <a:lnTo>
                      <a:pt x="0" y="182"/>
                    </a:lnTo>
                    <a:lnTo>
                      <a:pt x="0" y="166"/>
                    </a:lnTo>
                    <a:lnTo>
                      <a:pt x="0" y="156"/>
                    </a:lnTo>
                    <a:lnTo>
                      <a:pt x="0" y="140"/>
                    </a:lnTo>
                    <a:lnTo>
                      <a:pt x="0" y="127"/>
                    </a:lnTo>
                    <a:lnTo>
                      <a:pt x="0" y="117"/>
                    </a:lnTo>
                    <a:lnTo>
                      <a:pt x="3" y="106"/>
                    </a:lnTo>
                    <a:lnTo>
                      <a:pt x="3" y="93"/>
                    </a:lnTo>
                    <a:lnTo>
                      <a:pt x="5" y="91"/>
                    </a:lnTo>
                    <a:lnTo>
                      <a:pt x="148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7A94A8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4" name="Freeform 166"/>
              <p:cNvSpPr>
                <a:spLocks/>
              </p:cNvSpPr>
              <p:nvPr/>
            </p:nvSpPr>
            <p:spPr bwMode="auto">
              <a:xfrm>
                <a:off x="0" y="1918"/>
                <a:ext cx="847" cy="827"/>
              </a:xfrm>
              <a:custGeom>
                <a:avLst/>
                <a:gdLst/>
                <a:ahLst/>
                <a:cxnLst>
                  <a:cxn ang="0">
                    <a:pos x="268" y="130"/>
                  </a:cxn>
                  <a:cxn ang="0">
                    <a:pos x="257" y="94"/>
                  </a:cxn>
                  <a:cxn ang="0">
                    <a:pos x="250" y="57"/>
                  </a:cxn>
                  <a:cxn ang="0">
                    <a:pos x="252" y="31"/>
                  </a:cxn>
                  <a:cxn ang="0">
                    <a:pos x="268" y="18"/>
                  </a:cxn>
                  <a:cxn ang="0">
                    <a:pos x="289" y="13"/>
                  </a:cxn>
                  <a:cxn ang="0">
                    <a:pos x="341" y="8"/>
                  </a:cxn>
                  <a:cxn ang="0">
                    <a:pos x="385" y="0"/>
                  </a:cxn>
                  <a:cxn ang="0">
                    <a:pos x="416" y="3"/>
                  </a:cxn>
                  <a:cxn ang="0">
                    <a:pos x="447" y="21"/>
                  </a:cxn>
                  <a:cxn ang="0">
                    <a:pos x="465" y="37"/>
                  </a:cxn>
                  <a:cxn ang="0">
                    <a:pos x="468" y="37"/>
                  </a:cxn>
                  <a:cxn ang="0">
                    <a:pos x="504" y="37"/>
                  </a:cxn>
                  <a:cxn ang="0">
                    <a:pos x="538" y="37"/>
                  </a:cxn>
                  <a:cxn ang="0">
                    <a:pos x="559" y="37"/>
                  </a:cxn>
                  <a:cxn ang="0">
                    <a:pos x="808" y="130"/>
                  </a:cxn>
                  <a:cxn ang="0">
                    <a:pos x="845" y="182"/>
                  </a:cxn>
                  <a:cxn ang="0">
                    <a:pos x="837" y="221"/>
                  </a:cxn>
                  <a:cxn ang="0">
                    <a:pos x="824" y="260"/>
                  </a:cxn>
                  <a:cxn ang="0">
                    <a:pos x="801" y="286"/>
                  </a:cxn>
                  <a:cxn ang="0">
                    <a:pos x="759" y="310"/>
                  </a:cxn>
                  <a:cxn ang="0">
                    <a:pos x="725" y="325"/>
                  </a:cxn>
                  <a:cxn ang="0">
                    <a:pos x="717" y="330"/>
                  </a:cxn>
                  <a:cxn ang="0">
                    <a:pos x="702" y="364"/>
                  </a:cxn>
                  <a:cxn ang="0">
                    <a:pos x="668" y="408"/>
                  </a:cxn>
                  <a:cxn ang="0">
                    <a:pos x="642" y="442"/>
                  </a:cxn>
                  <a:cxn ang="0">
                    <a:pos x="603" y="473"/>
                  </a:cxn>
                  <a:cxn ang="0">
                    <a:pos x="561" y="502"/>
                  </a:cxn>
                  <a:cxn ang="0">
                    <a:pos x="525" y="528"/>
                  </a:cxn>
                  <a:cxn ang="0">
                    <a:pos x="494" y="546"/>
                  </a:cxn>
                  <a:cxn ang="0">
                    <a:pos x="481" y="564"/>
                  </a:cxn>
                  <a:cxn ang="0">
                    <a:pos x="499" y="606"/>
                  </a:cxn>
                  <a:cxn ang="0">
                    <a:pos x="515" y="642"/>
                  </a:cxn>
                  <a:cxn ang="0">
                    <a:pos x="525" y="674"/>
                  </a:cxn>
                  <a:cxn ang="0">
                    <a:pos x="535" y="707"/>
                  </a:cxn>
                  <a:cxn ang="0">
                    <a:pos x="546" y="759"/>
                  </a:cxn>
                  <a:cxn ang="0">
                    <a:pos x="554" y="780"/>
                  </a:cxn>
                  <a:cxn ang="0">
                    <a:pos x="127" y="801"/>
                  </a:cxn>
                  <a:cxn ang="0">
                    <a:pos x="101" y="785"/>
                  </a:cxn>
                  <a:cxn ang="0">
                    <a:pos x="73" y="744"/>
                  </a:cxn>
                  <a:cxn ang="0">
                    <a:pos x="52" y="710"/>
                  </a:cxn>
                  <a:cxn ang="0">
                    <a:pos x="34" y="674"/>
                  </a:cxn>
                  <a:cxn ang="0">
                    <a:pos x="16" y="637"/>
                  </a:cxn>
                  <a:cxn ang="0">
                    <a:pos x="3" y="611"/>
                  </a:cxn>
                  <a:cxn ang="0">
                    <a:pos x="0" y="437"/>
                  </a:cxn>
                  <a:cxn ang="0">
                    <a:pos x="13" y="414"/>
                  </a:cxn>
                  <a:cxn ang="0">
                    <a:pos x="55" y="372"/>
                  </a:cxn>
                  <a:cxn ang="0">
                    <a:pos x="101" y="343"/>
                  </a:cxn>
                  <a:cxn ang="0">
                    <a:pos x="138" y="338"/>
                  </a:cxn>
                  <a:cxn ang="0">
                    <a:pos x="159" y="338"/>
                  </a:cxn>
                  <a:cxn ang="0">
                    <a:pos x="169" y="299"/>
                  </a:cxn>
                  <a:cxn ang="0">
                    <a:pos x="177" y="265"/>
                  </a:cxn>
                  <a:cxn ang="0">
                    <a:pos x="192" y="234"/>
                  </a:cxn>
                  <a:cxn ang="0">
                    <a:pos x="213" y="195"/>
                  </a:cxn>
                  <a:cxn ang="0">
                    <a:pos x="247" y="156"/>
                  </a:cxn>
                  <a:cxn ang="0">
                    <a:pos x="273" y="138"/>
                  </a:cxn>
                </a:cxnLst>
                <a:rect l="0" t="0" r="r" b="b"/>
                <a:pathLst>
                  <a:path w="847" h="827">
                    <a:moveTo>
                      <a:pt x="273" y="138"/>
                    </a:moveTo>
                    <a:lnTo>
                      <a:pt x="270" y="135"/>
                    </a:lnTo>
                    <a:lnTo>
                      <a:pt x="268" y="130"/>
                    </a:lnTo>
                    <a:lnTo>
                      <a:pt x="265" y="117"/>
                    </a:lnTo>
                    <a:lnTo>
                      <a:pt x="263" y="109"/>
                    </a:lnTo>
                    <a:lnTo>
                      <a:pt x="257" y="94"/>
                    </a:lnTo>
                    <a:lnTo>
                      <a:pt x="255" y="81"/>
                    </a:lnTo>
                    <a:lnTo>
                      <a:pt x="250" y="68"/>
                    </a:lnTo>
                    <a:lnTo>
                      <a:pt x="250" y="57"/>
                    </a:lnTo>
                    <a:lnTo>
                      <a:pt x="247" y="47"/>
                    </a:lnTo>
                    <a:lnTo>
                      <a:pt x="250" y="39"/>
                    </a:lnTo>
                    <a:lnTo>
                      <a:pt x="252" y="31"/>
                    </a:lnTo>
                    <a:lnTo>
                      <a:pt x="257" y="26"/>
                    </a:lnTo>
                    <a:lnTo>
                      <a:pt x="263" y="18"/>
                    </a:lnTo>
                    <a:lnTo>
                      <a:pt x="268" y="18"/>
                    </a:lnTo>
                    <a:lnTo>
                      <a:pt x="268" y="16"/>
                    </a:lnTo>
                    <a:lnTo>
                      <a:pt x="276" y="16"/>
                    </a:lnTo>
                    <a:lnTo>
                      <a:pt x="289" y="13"/>
                    </a:lnTo>
                    <a:lnTo>
                      <a:pt x="304" y="11"/>
                    </a:lnTo>
                    <a:lnTo>
                      <a:pt x="320" y="8"/>
                    </a:lnTo>
                    <a:lnTo>
                      <a:pt x="341" y="8"/>
                    </a:lnTo>
                    <a:lnTo>
                      <a:pt x="356" y="3"/>
                    </a:lnTo>
                    <a:lnTo>
                      <a:pt x="374" y="3"/>
                    </a:lnTo>
                    <a:lnTo>
                      <a:pt x="385" y="0"/>
                    </a:lnTo>
                    <a:lnTo>
                      <a:pt x="398" y="0"/>
                    </a:lnTo>
                    <a:lnTo>
                      <a:pt x="405" y="0"/>
                    </a:lnTo>
                    <a:lnTo>
                      <a:pt x="416" y="3"/>
                    </a:lnTo>
                    <a:lnTo>
                      <a:pt x="426" y="5"/>
                    </a:lnTo>
                    <a:lnTo>
                      <a:pt x="439" y="13"/>
                    </a:lnTo>
                    <a:lnTo>
                      <a:pt x="447" y="21"/>
                    </a:lnTo>
                    <a:lnTo>
                      <a:pt x="455" y="29"/>
                    </a:lnTo>
                    <a:lnTo>
                      <a:pt x="460" y="31"/>
                    </a:lnTo>
                    <a:lnTo>
                      <a:pt x="465" y="37"/>
                    </a:lnTo>
                    <a:lnTo>
                      <a:pt x="463" y="37"/>
                    </a:lnTo>
                    <a:lnTo>
                      <a:pt x="465" y="37"/>
                    </a:lnTo>
                    <a:lnTo>
                      <a:pt x="468" y="37"/>
                    </a:lnTo>
                    <a:lnTo>
                      <a:pt x="483" y="37"/>
                    </a:lnTo>
                    <a:lnTo>
                      <a:pt x="491" y="37"/>
                    </a:lnTo>
                    <a:lnTo>
                      <a:pt x="504" y="37"/>
                    </a:lnTo>
                    <a:lnTo>
                      <a:pt x="517" y="37"/>
                    </a:lnTo>
                    <a:lnTo>
                      <a:pt x="530" y="37"/>
                    </a:lnTo>
                    <a:lnTo>
                      <a:pt x="538" y="37"/>
                    </a:lnTo>
                    <a:lnTo>
                      <a:pt x="548" y="37"/>
                    </a:lnTo>
                    <a:lnTo>
                      <a:pt x="554" y="37"/>
                    </a:lnTo>
                    <a:lnTo>
                      <a:pt x="559" y="37"/>
                    </a:lnTo>
                    <a:lnTo>
                      <a:pt x="723" y="70"/>
                    </a:lnTo>
                    <a:lnTo>
                      <a:pt x="775" y="130"/>
                    </a:lnTo>
                    <a:lnTo>
                      <a:pt x="808" y="130"/>
                    </a:lnTo>
                    <a:lnTo>
                      <a:pt x="832" y="156"/>
                    </a:lnTo>
                    <a:lnTo>
                      <a:pt x="847" y="180"/>
                    </a:lnTo>
                    <a:lnTo>
                      <a:pt x="845" y="182"/>
                    </a:lnTo>
                    <a:lnTo>
                      <a:pt x="845" y="193"/>
                    </a:lnTo>
                    <a:lnTo>
                      <a:pt x="840" y="206"/>
                    </a:lnTo>
                    <a:lnTo>
                      <a:pt x="837" y="221"/>
                    </a:lnTo>
                    <a:lnTo>
                      <a:pt x="834" y="237"/>
                    </a:lnTo>
                    <a:lnTo>
                      <a:pt x="832" y="252"/>
                    </a:lnTo>
                    <a:lnTo>
                      <a:pt x="824" y="260"/>
                    </a:lnTo>
                    <a:lnTo>
                      <a:pt x="819" y="271"/>
                    </a:lnTo>
                    <a:lnTo>
                      <a:pt x="811" y="278"/>
                    </a:lnTo>
                    <a:lnTo>
                      <a:pt x="801" y="286"/>
                    </a:lnTo>
                    <a:lnTo>
                      <a:pt x="788" y="294"/>
                    </a:lnTo>
                    <a:lnTo>
                      <a:pt x="775" y="302"/>
                    </a:lnTo>
                    <a:lnTo>
                      <a:pt x="759" y="310"/>
                    </a:lnTo>
                    <a:lnTo>
                      <a:pt x="749" y="315"/>
                    </a:lnTo>
                    <a:lnTo>
                      <a:pt x="736" y="320"/>
                    </a:lnTo>
                    <a:lnTo>
                      <a:pt x="725" y="325"/>
                    </a:lnTo>
                    <a:lnTo>
                      <a:pt x="717" y="328"/>
                    </a:lnTo>
                    <a:lnTo>
                      <a:pt x="717" y="330"/>
                    </a:lnTo>
                    <a:lnTo>
                      <a:pt x="717" y="330"/>
                    </a:lnTo>
                    <a:lnTo>
                      <a:pt x="712" y="336"/>
                    </a:lnTo>
                    <a:lnTo>
                      <a:pt x="707" y="349"/>
                    </a:lnTo>
                    <a:lnTo>
                      <a:pt x="702" y="364"/>
                    </a:lnTo>
                    <a:lnTo>
                      <a:pt x="689" y="380"/>
                    </a:lnTo>
                    <a:lnTo>
                      <a:pt x="676" y="401"/>
                    </a:lnTo>
                    <a:lnTo>
                      <a:pt x="668" y="408"/>
                    </a:lnTo>
                    <a:lnTo>
                      <a:pt x="660" y="419"/>
                    </a:lnTo>
                    <a:lnTo>
                      <a:pt x="650" y="429"/>
                    </a:lnTo>
                    <a:lnTo>
                      <a:pt x="642" y="442"/>
                    </a:lnTo>
                    <a:lnTo>
                      <a:pt x="629" y="453"/>
                    </a:lnTo>
                    <a:lnTo>
                      <a:pt x="616" y="463"/>
                    </a:lnTo>
                    <a:lnTo>
                      <a:pt x="603" y="473"/>
                    </a:lnTo>
                    <a:lnTo>
                      <a:pt x="587" y="484"/>
                    </a:lnTo>
                    <a:lnTo>
                      <a:pt x="574" y="492"/>
                    </a:lnTo>
                    <a:lnTo>
                      <a:pt x="561" y="502"/>
                    </a:lnTo>
                    <a:lnTo>
                      <a:pt x="548" y="510"/>
                    </a:lnTo>
                    <a:lnTo>
                      <a:pt x="538" y="520"/>
                    </a:lnTo>
                    <a:lnTo>
                      <a:pt x="525" y="528"/>
                    </a:lnTo>
                    <a:lnTo>
                      <a:pt x="512" y="536"/>
                    </a:lnTo>
                    <a:lnTo>
                      <a:pt x="502" y="541"/>
                    </a:lnTo>
                    <a:lnTo>
                      <a:pt x="494" y="546"/>
                    </a:lnTo>
                    <a:lnTo>
                      <a:pt x="481" y="554"/>
                    </a:lnTo>
                    <a:lnTo>
                      <a:pt x="478" y="559"/>
                    </a:lnTo>
                    <a:lnTo>
                      <a:pt x="481" y="564"/>
                    </a:lnTo>
                    <a:lnTo>
                      <a:pt x="486" y="575"/>
                    </a:lnTo>
                    <a:lnTo>
                      <a:pt x="494" y="590"/>
                    </a:lnTo>
                    <a:lnTo>
                      <a:pt x="499" y="606"/>
                    </a:lnTo>
                    <a:lnTo>
                      <a:pt x="509" y="622"/>
                    </a:lnTo>
                    <a:lnTo>
                      <a:pt x="509" y="632"/>
                    </a:lnTo>
                    <a:lnTo>
                      <a:pt x="515" y="642"/>
                    </a:lnTo>
                    <a:lnTo>
                      <a:pt x="517" y="653"/>
                    </a:lnTo>
                    <a:lnTo>
                      <a:pt x="525" y="666"/>
                    </a:lnTo>
                    <a:lnTo>
                      <a:pt x="525" y="674"/>
                    </a:lnTo>
                    <a:lnTo>
                      <a:pt x="530" y="687"/>
                    </a:lnTo>
                    <a:lnTo>
                      <a:pt x="530" y="694"/>
                    </a:lnTo>
                    <a:lnTo>
                      <a:pt x="535" y="707"/>
                    </a:lnTo>
                    <a:lnTo>
                      <a:pt x="538" y="723"/>
                    </a:lnTo>
                    <a:lnTo>
                      <a:pt x="546" y="744"/>
                    </a:lnTo>
                    <a:lnTo>
                      <a:pt x="546" y="759"/>
                    </a:lnTo>
                    <a:lnTo>
                      <a:pt x="551" y="770"/>
                    </a:lnTo>
                    <a:lnTo>
                      <a:pt x="551" y="778"/>
                    </a:lnTo>
                    <a:lnTo>
                      <a:pt x="554" y="780"/>
                    </a:lnTo>
                    <a:lnTo>
                      <a:pt x="242" y="827"/>
                    </a:lnTo>
                    <a:lnTo>
                      <a:pt x="244" y="728"/>
                    </a:lnTo>
                    <a:lnTo>
                      <a:pt x="127" y="801"/>
                    </a:lnTo>
                    <a:lnTo>
                      <a:pt x="122" y="801"/>
                    </a:lnTo>
                    <a:lnTo>
                      <a:pt x="112" y="793"/>
                    </a:lnTo>
                    <a:lnTo>
                      <a:pt x="101" y="785"/>
                    </a:lnTo>
                    <a:lnTo>
                      <a:pt x="94" y="772"/>
                    </a:lnTo>
                    <a:lnTo>
                      <a:pt x="83" y="759"/>
                    </a:lnTo>
                    <a:lnTo>
                      <a:pt x="73" y="744"/>
                    </a:lnTo>
                    <a:lnTo>
                      <a:pt x="65" y="733"/>
                    </a:lnTo>
                    <a:lnTo>
                      <a:pt x="57" y="723"/>
                    </a:lnTo>
                    <a:lnTo>
                      <a:pt x="52" y="710"/>
                    </a:lnTo>
                    <a:lnTo>
                      <a:pt x="47" y="700"/>
                    </a:lnTo>
                    <a:lnTo>
                      <a:pt x="39" y="687"/>
                    </a:lnTo>
                    <a:lnTo>
                      <a:pt x="34" y="674"/>
                    </a:lnTo>
                    <a:lnTo>
                      <a:pt x="26" y="661"/>
                    </a:lnTo>
                    <a:lnTo>
                      <a:pt x="21" y="650"/>
                    </a:lnTo>
                    <a:lnTo>
                      <a:pt x="16" y="637"/>
                    </a:lnTo>
                    <a:lnTo>
                      <a:pt x="10" y="627"/>
                    </a:lnTo>
                    <a:lnTo>
                      <a:pt x="5" y="616"/>
                    </a:lnTo>
                    <a:lnTo>
                      <a:pt x="3" y="611"/>
                    </a:lnTo>
                    <a:lnTo>
                      <a:pt x="0" y="601"/>
                    </a:lnTo>
                    <a:lnTo>
                      <a:pt x="0" y="596"/>
                    </a:lnTo>
                    <a:lnTo>
                      <a:pt x="0" y="437"/>
                    </a:lnTo>
                    <a:lnTo>
                      <a:pt x="0" y="432"/>
                    </a:lnTo>
                    <a:lnTo>
                      <a:pt x="5" y="424"/>
                    </a:lnTo>
                    <a:lnTo>
                      <a:pt x="13" y="414"/>
                    </a:lnTo>
                    <a:lnTo>
                      <a:pt x="26" y="401"/>
                    </a:lnTo>
                    <a:lnTo>
                      <a:pt x="36" y="388"/>
                    </a:lnTo>
                    <a:lnTo>
                      <a:pt x="55" y="372"/>
                    </a:lnTo>
                    <a:lnTo>
                      <a:pt x="70" y="359"/>
                    </a:lnTo>
                    <a:lnTo>
                      <a:pt x="88" y="351"/>
                    </a:lnTo>
                    <a:lnTo>
                      <a:pt x="101" y="343"/>
                    </a:lnTo>
                    <a:lnTo>
                      <a:pt x="114" y="338"/>
                    </a:lnTo>
                    <a:lnTo>
                      <a:pt x="125" y="336"/>
                    </a:lnTo>
                    <a:lnTo>
                      <a:pt x="138" y="338"/>
                    </a:lnTo>
                    <a:lnTo>
                      <a:pt x="153" y="341"/>
                    </a:lnTo>
                    <a:lnTo>
                      <a:pt x="159" y="343"/>
                    </a:lnTo>
                    <a:lnTo>
                      <a:pt x="159" y="338"/>
                    </a:lnTo>
                    <a:lnTo>
                      <a:pt x="161" y="330"/>
                    </a:lnTo>
                    <a:lnTo>
                      <a:pt x="164" y="315"/>
                    </a:lnTo>
                    <a:lnTo>
                      <a:pt x="169" y="299"/>
                    </a:lnTo>
                    <a:lnTo>
                      <a:pt x="172" y="286"/>
                    </a:lnTo>
                    <a:lnTo>
                      <a:pt x="177" y="276"/>
                    </a:lnTo>
                    <a:lnTo>
                      <a:pt x="177" y="265"/>
                    </a:lnTo>
                    <a:lnTo>
                      <a:pt x="182" y="255"/>
                    </a:lnTo>
                    <a:lnTo>
                      <a:pt x="187" y="245"/>
                    </a:lnTo>
                    <a:lnTo>
                      <a:pt x="192" y="234"/>
                    </a:lnTo>
                    <a:lnTo>
                      <a:pt x="198" y="224"/>
                    </a:lnTo>
                    <a:lnTo>
                      <a:pt x="205" y="216"/>
                    </a:lnTo>
                    <a:lnTo>
                      <a:pt x="213" y="195"/>
                    </a:lnTo>
                    <a:lnTo>
                      <a:pt x="226" y="180"/>
                    </a:lnTo>
                    <a:lnTo>
                      <a:pt x="237" y="167"/>
                    </a:lnTo>
                    <a:lnTo>
                      <a:pt x="247" y="156"/>
                    </a:lnTo>
                    <a:lnTo>
                      <a:pt x="265" y="143"/>
                    </a:lnTo>
                    <a:lnTo>
                      <a:pt x="273" y="138"/>
                    </a:lnTo>
                    <a:lnTo>
                      <a:pt x="273" y="138"/>
                    </a:lnTo>
                    <a:close/>
                  </a:path>
                </a:pathLst>
              </a:custGeom>
              <a:solidFill>
                <a:srgbClr val="4A697A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5" name="Freeform 167"/>
              <p:cNvSpPr>
                <a:spLocks/>
              </p:cNvSpPr>
              <p:nvPr/>
            </p:nvSpPr>
            <p:spPr bwMode="auto">
              <a:xfrm>
                <a:off x="3" y="1955"/>
                <a:ext cx="834" cy="800"/>
              </a:xfrm>
              <a:custGeom>
                <a:avLst/>
                <a:gdLst/>
                <a:ahLst/>
                <a:cxnLst>
                  <a:cxn ang="0">
                    <a:pos x="486" y="130"/>
                  </a:cxn>
                  <a:cxn ang="0">
                    <a:pos x="478" y="208"/>
                  </a:cxn>
                  <a:cxn ang="0">
                    <a:pos x="457" y="286"/>
                  </a:cxn>
                  <a:cxn ang="0">
                    <a:pos x="408" y="335"/>
                  </a:cxn>
                  <a:cxn ang="0">
                    <a:pos x="343" y="366"/>
                  </a:cxn>
                  <a:cxn ang="0">
                    <a:pos x="179" y="335"/>
                  </a:cxn>
                  <a:cxn ang="0">
                    <a:pos x="200" y="395"/>
                  </a:cxn>
                  <a:cxn ang="0">
                    <a:pos x="213" y="462"/>
                  </a:cxn>
                  <a:cxn ang="0">
                    <a:pos x="215" y="527"/>
                  </a:cxn>
                  <a:cxn ang="0">
                    <a:pos x="213" y="587"/>
                  </a:cxn>
                  <a:cxn ang="0">
                    <a:pos x="208" y="626"/>
                  </a:cxn>
                  <a:cxn ang="0">
                    <a:pos x="153" y="642"/>
                  </a:cxn>
                  <a:cxn ang="0">
                    <a:pos x="91" y="616"/>
                  </a:cxn>
                  <a:cxn ang="0">
                    <a:pos x="31" y="587"/>
                  </a:cxn>
                  <a:cxn ang="0">
                    <a:pos x="2" y="574"/>
                  </a:cxn>
                  <a:cxn ang="0">
                    <a:pos x="33" y="621"/>
                  </a:cxn>
                  <a:cxn ang="0">
                    <a:pos x="75" y="676"/>
                  </a:cxn>
                  <a:cxn ang="0">
                    <a:pos x="117" y="730"/>
                  </a:cxn>
                  <a:cxn ang="0">
                    <a:pos x="241" y="691"/>
                  </a:cxn>
                  <a:cxn ang="0">
                    <a:pos x="538" y="730"/>
                  </a:cxn>
                  <a:cxn ang="0">
                    <a:pos x="522" y="665"/>
                  </a:cxn>
                  <a:cxn ang="0">
                    <a:pos x="496" y="585"/>
                  </a:cxn>
                  <a:cxn ang="0">
                    <a:pos x="478" y="616"/>
                  </a:cxn>
                  <a:cxn ang="0">
                    <a:pos x="423" y="670"/>
                  </a:cxn>
                  <a:cxn ang="0">
                    <a:pos x="444" y="629"/>
                  </a:cxn>
                  <a:cxn ang="0">
                    <a:pos x="473" y="559"/>
                  </a:cxn>
                  <a:cxn ang="0">
                    <a:pos x="473" y="520"/>
                  </a:cxn>
                  <a:cxn ang="0">
                    <a:pos x="421" y="522"/>
                  </a:cxn>
                  <a:cxn ang="0">
                    <a:pos x="379" y="512"/>
                  </a:cxn>
                  <a:cxn ang="0">
                    <a:pos x="449" y="481"/>
                  </a:cxn>
                  <a:cxn ang="0">
                    <a:pos x="535" y="421"/>
                  </a:cxn>
                  <a:cxn ang="0">
                    <a:pos x="610" y="332"/>
                  </a:cxn>
                  <a:cxn ang="0">
                    <a:pos x="642" y="273"/>
                  </a:cxn>
                  <a:cxn ang="0">
                    <a:pos x="673" y="205"/>
                  </a:cxn>
                  <a:cxn ang="0">
                    <a:pos x="691" y="213"/>
                  </a:cxn>
                  <a:cxn ang="0">
                    <a:pos x="707" y="296"/>
                  </a:cxn>
                  <a:cxn ang="0">
                    <a:pos x="761" y="278"/>
                  </a:cxn>
                  <a:cxn ang="0">
                    <a:pos x="824" y="221"/>
                  </a:cxn>
                  <a:cxn ang="0">
                    <a:pos x="811" y="192"/>
                  </a:cxn>
                  <a:cxn ang="0">
                    <a:pos x="756" y="213"/>
                  </a:cxn>
                  <a:cxn ang="0">
                    <a:pos x="777" y="153"/>
                  </a:cxn>
                  <a:cxn ang="0">
                    <a:pos x="753" y="85"/>
                  </a:cxn>
                  <a:cxn ang="0">
                    <a:pos x="527" y="0"/>
                  </a:cxn>
                  <a:cxn ang="0">
                    <a:pos x="538" y="46"/>
                  </a:cxn>
                  <a:cxn ang="0">
                    <a:pos x="543" y="130"/>
                  </a:cxn>
                  <a:cxn ang="0">
                    <a:pos x="571" y="161"/>
                  </a:cxn>
                  <a:cxn ang="0">
                    <a:pos x="600" y="200"/>
                  </a:cxn>
                  <a:cxn ang="0">
                    <a:pos x="579" y="257"/>
                  </a:cxn>
                  <a:cxn ang="0">
                    <a:pos x="527" y="314"/>
                  </a:cxn>
                  <a:cxn ang="0">
                    <a:pos x="517" y="319"/>
                  </a:cxn>
                  <a:cxn ang="0">
                    <a:pos x="527" y="244"/>
                  </a:cxn>
                  <a:cxn ang="0">
                    <a:pos x="522" y="187"/>
                  </a:cxn>
                  <a:cxn ang="0">
                    <a:pos x="504" y="132"/>
                  </a:cxn>
                  <a:cxn ang="0">
                    <a:pos x="486" y="85"/>
                  </a:cxn>
                </a:cxnLst>
                <a:rect l="0" t="0" r="r" b="b"/>
                <a:pathLst>
                  <a:path w="834" h="800">
                    <a:moveTo>
                      <a:pt x="486" y="85"/>
                    </a:moveTo>
                    <a:lnTo>
                      <a:pt x="486" y="91"/>
                    </a:lnTo>
                    <a:lnTo>
                      <a:pt x="486" y="106"/>
                    </a:lnTo>
                    <a:lnTo>
                      <a:pt x="486" y="117"/>
                    </a:lnTo>
                    <a:lnTo>
                      <a:pt x="486" y="130"/>
                    </a:lnTo>
                    <a:lnTo>
                      <a:pt x="486" y="143"/>
                    </a:lnTo>
                    <a:lnTo>
                      <a:pt x="486" y="158"/>
                    </a:lnTo>
                    <a:lnTo>
                      <a:pt x="483" y="174"/>
                    </a:lnTo>
                    <a:lnTo>
                      <a:pt x="480" y="192"/>
                    </a:lnTo>
                    <a:lnTo>
                      <a:pt x="478" y="208"/>
                    </a:lnTo>
                    <a:lnTo>
                      <a:pt x="478" y="223"/>
                    </a:lnTo>
                    <a:lnTo>
                      <a:pt x="473" y="239"/>
                    </a:lnTo>
                    <a:lnTo>
                      <a:pt x="470" y="257"/>
                    </a:lnTo>
                    <a:lnTo>
                      <a:pt x="465" y="273"/>
                    </a:lnTo>
                    <a:lnTo>
                      <a:pt x="457" y="286"/>
                    </a:lnTo>
                    <a:lnTo>
                      <a:pt x="449" y="299"/>
                    </a:lnTo>
                    <a:lnTo>
                      <a:pt x="439" y="309"/>
                    </a:lnTo>
                    <a:lnTo>
                      <a:pt x="428" y="319"/>
                    </a:lnTo>
                    <a:lnTo>
                      <a:pt x="421" y="330"/>
                    </a:lnTo>
                    <a:lnTo>
                      <a:pt x="408" y="335"/>
                    </a:lnTo>
                    <a:lnTo>
                      <a:pt x="397" y="343"/>
                    </a:lnTo>
                    <a:lnTo>
                      <a:pt x="387" y="348"/>
                    </a:lnTo>
                    <a:lnTo>
                      <a:pt x="379" y="353"/>
                    </a:lnTo>
                    <a:lnTo>
                      <a:pt x="358" y="358"/>
                    </a:lnTo>
                    <a:lnTo>
                      <a:pt x="343" y="366"/>
                    </a:lnTo>
                    <a:lnTo>
                      <a:pt x="332" y="369"/>
                    </a:lnTo>
                    <a:lnTo>
                      <a:pt x="330" y="371"/>
                    </a:lnTo>
                    <a:lnTo>
                      <a:pt x="176" y="327"/>
                    </a:lnTo>
                    <a:lnTo>
                      <a:pt x="176" y="330"/>
                    </a:lnTo>
                    <a:lnTo>
                      <a:pt x="179" y="335"/>
                    </a:lnTo>
                    <a:lnTo>
                      <a:pt x="184" y="348"/>
                    </a:lnTo>
                    <a:lnTo>
                      <a:pt x="192" y="364"/>
                    </a:lnTo>
                    <a:lnTo>
                      <a:pt x="195" y="371"/>
                    </a:lnTo>
                    <a:lnTo>
                      <a:pt x="197" y="384"/>
                    </a:lnTo>
                    <a:lnTo>
                      <a:pt x="200" y="395"/>
                    </a:lnTo>
                    <a:lnTo>
                      <a:pt x="202" y="408"/>
                    </a:lnTo>
                    <a:lnTo>
                      <a:pt x="205" y="418"/>
                    </a:lnTo>
                    <a:lnTo>
                      <a:pt x="208" y="434"/>
                    </a:lnTo>
                    <a:lnTo>
                      <a:pt x="208" y="447"/>
                    </a:lnTo>
                    <a:lnTo>
                      <a:pt x="213" y="462"/>
                    </a:lnTo>
                    <a:lnTo>
                      <a:pt x="213" y="473"/>
                    </a:lnTo>
                    <a:lnTo>
                      <a:pt x="213" y="486"/>
                    </a:lnTo>
                    <a:lnTo>
                      <a:pt x="213" y="499"/>
                    </a:lnTo>
                    <a:lnTo>
                      <a:pt x="215" y="514"/>
                    </a:lnTo>
                    <a:lnTo>
                      <a:pt x="215" y="527"/>
                    </a:lnTo>
                    <a:lnTo>
                      <a:pt x="215" y="540"/>
                    </a:lnTo>
                    <a:lnTo>
                      <a:pt x="215" y="553"/>
                    </a:lnTo>
                    <a:lnTo>
                      <a:pt x="215" y="566"/>
                    </a:lnTo>
                    <a:lnTo>
                      <a:pt x="213" y="577"/>
                    </a:lnTo>
                    <a:lnTo>
                      <a:pt x="213" y="587"/>
                    </a:lnTo>
                    <a:lnTo>
                      <a:pt x="210" y="595"/>
                    </a:lnTo>
                    <a:lnTo>
                      <a:pt x="210" y="605"/>
                    </a:lnTo>
                    <a:lnTo>
                      <a:pt x="210" y="616"/>
                    </a:lnTo>
                    <a:lnTo>
                      <a:pt x="210" y="621"/>
                    </a:lnTo>
                    <a:lnTo>
                      <a:pt x="208" y="626"/>
                    </a:lnTo>
                    <a:lnTo>
                      <a:pt x="202" y="637"/>
                    </a:lnTo>
                    <a:lnTo>
                      <a:pt x="195" y="637"/>
                    </a:lnTo>
                    <a:lnTo>
                      <a:pt x="182" y="642"/>
                    </a:lnTo>
                    <a:lnTo>
                      <a:pt x="169" y="642"/>
                    </a:lnTo>
                    <a:lnTo>
                      <a:pt x="153" y="642"/>
                    </a:lnTo>
                    <a:lnTo>
                      <a:pt x="140" y="637"/>
                    </a:lnTo>
                    <a:lnTo>
                      <a:pt x="130" y="631"/>
                    </a:lnTo>
                    <a:lnTo>
                      <a:pt x="117" y="626"/>
                    </a:lnTo>
                    <a:lnTo>
                      <a:pt x="104" y="621"/>
                    </a:lnTo>
                    <a:lnTo>
                      <a:pt x="91" y="616"/>
                    </a:lnTo>
                    <a:lnTo>
                      <a:pt x="78" y="611"/>
                    </a:lnTo>
                    <a:lnTo>
                      <a:pt x="67" y="605"/>
                    </a:lnTo>
                    <a:lnTo>
                      <a:pt x="54" y="600"/>
                    </a:lnTo>
                    <a:lnTo>
                      <a:pt x="44" y="592"/>
                    </a:lnTo>
                    <a:lnTo>
                      <a:pt x="31" y="587"/>
                    </a:lnTo>
                    <a:lnTo>
                      <a:pt x="20" y="582"/>
                    </a:lnTo>
                    <a:lnTo>
                      <a:pt x="15" y="579"/>
                    </a:lnTo>
                    <a:lnTo>
                      <a:pt x="2" y="572"/>
                    </a:lnTo>
                    <a:lnTo>
                      <a:pt x="0" y="572"/>
                    </a:lnTo>
                    <a:lnTo>
                      <a:pt x="2" y="574"/>
                    </a:lnTo>
                    <a:lnTo>
                      <a:pt x="10" y="585"/>
                    </a:lnTo>
                    <a:lnTo>
                      <a:pt x="13" y="590"/>
                    </a:lnTo>
                    <a:lnTo>
                      <a:pt x="18" y="600"/>
                    </a:lnTo>
                    <a:lnTo>
                      <a:pt x="26" y="611"/>
                    </a:lnTo>
                    <a:lnTo>
                      <a:pt x="33" y="621"/>
                    </a:lnTo>
                    <a:lnTo>
                      <a:pt x="39" y="631"/>
                    </a:lnTo>
                    <a:lnTo>
                      <a:pt x="49" y="642"/>
                    </a:lnTo>
                    <a:lnTo>
                      <a:pt x="57" y="655"/>
                    </a:lnTo>
                    <a:lnTo>
                      <a:pt x="67" y="665"/>
                    </a:lnTo>
                    <a:lnTo>
                      <a:pt x="75" y="676"/>
                    </a:lnTo>
                    <a:lnTo>
                      <a:pt x="80" y="686"/>
                    </a:lnTo>
                    <a:lnTo>
                      <a:pt x="88" y="696"/>
                    </a:lnTo>
                    <a:lnTo>
                      <a:pt x="96" y="707"/>
                    </a:lnTo>
                    <a:lnTo>
                      <a:pt x="106" y="720"/>
                    </a:lnTo>
                    <a:lnTo>
                      <a:pt x="117" y="730"/>
                    </a:lnTo>
                    <a:lnTo>
                      <a:pt x="122" y="735"/>
                    </a:lnTo>
                    <a:lnTo>
                      <a:pt x="130" y="743"/>
                    </a:lnTo>
                    <a:lnTo>
                      <a:pt x="137" y="746"/>
                    </a:lnTo>
                    <a:lnTo>
                      <a:pt x="137" y="748"/>
                    </a:lnTo>
                    <a:lnTo>
                      <a:pt x="241" y="691"/>
                    </a:lnTo>
                    <a:lnTo>
                      <a:pt x="234" y="800"/>
                    </a:lnTo>
                    <a:lnTo>
                      <a:pt x="543" y="748"/>
                    </a:lnTo>
                    <a:lnTo>
                      <a:pt x="540" y="746"/>
                    </a:lnTo>
                    <a:lnTo>
                      <a:pt x="540" y="738"/>
                    </a:lnTo>
                    <a:lnTo>
                      <a:pt x="538" y="730"/>
                    </a:lnTo>
                    <a:lnTo>
                      <a:pt x="538" y="725"/>
                    </a:lnTo>
                    <a:lnTo>
                      <a:pt x="535" y="715"/>
                    </a:lnTo>
                    <a:lnTo>
                      <a:pt x="532" y="702"/>
                    </a:lnTo>
                    <a:lnTo>
                      <a:pt x="527" y="683"/>
                    </a:lnTo>
                    <a:lnTo>
                      <a:pt x="522" y="665"/>
                    </a:lnTo>
                    <a:lnTo>
                      <a:pt x="514" y="644"/>
                    </a:lnTo>
                    <a:lnTo>
                      <a:pt x="509" y="629"/>
                    </a:lnTo>
                    <a:lnTo>
                      <a:pt x="504" y="608"/>
                    </a:lnTo>
                    <a:lnTo>
                      <a:pt x="501" y="595"/>
                    </a:lnTo>
                    <a:lnTo>
                      <a:pt x="496" y="585"/>
                    </a:lnTo>
                    <a:lnTo>
                      <a:pt x="496" y="585"/>
                    </a:lnTo>
                    <a:lnTo>
                      <a:pt x="496" y="587"/>
                    </a:lnTo>
                    <a:lnTo>
                      <a:pt x="493" y="595"/>
                    </a:lnTo>
                    <a:lnTo>
                      <a:pt x="486" y="611"/>
                    </a:lnTo>
                    <a:lnTo>
                      <a:pt x="478" y="616"/>
                    </a:lnTo>
                    <a:lnTo>
                      <a:pt x="467" y="626"/>
                    </a:lnTo>
                    <a:lnTo>
                      <a:pt x="457" y="637"/>
                    </a:lnTo>
                    <a:lnTo>
                      <a:pt x="449" y="647"/>
                    </a:lnTo>
                    <a:lnTo>
                      <a:pt x="428" y="663"/>
                    </a:lnTo>
                    <a:lnTo>
                      <a:pt x="423" y="670"/>
                    </a:lnTo>
                    <a:lnTo>
                      <a:pt x="423" y="665"/>
                    </a:lnTo>
                    <a:lnTo>
                      <a:pt x="428" y="660"/>
                    </a:lnTo>
                    <a:lnTo>
                      <a:pt x="431" y="650"/>
                    </a:lnTo>
                    <a:lnTo>
                      <a:pt x="439" y="642"/>
                    </a:lnTo>
                    <a:lnTo>
                      <a:pt x="444" y="629"/>
                    </a:lnTo>
                    <a:lnTo>
                      <a:pt x="449" y="616"/>
                    </a:lnTo>
                    <a:lnTo>
                      <a:pt x="457" y="600"/>
                    </a:lnTo>
                    <a:lnTo>
                      <a:pt x="465" y="587"/>
                    </a:lnTo>
                    <a:lnTo>
                      <a:pt x="467" y="572"/>
                    </a:lnTo>
                    <a:lnTo>
                      <a:pt x="473" y="559"/>
                    </a:lnTo>
                    <a:lnTo>
                      <a:pt x="473" y="548"/>
                    </a:lnTo>
                    <a:lnTo>
                      <a:pt x="475" y="538"/>
                    </a:lnTo>
                    <a:lnTo>
                      <a:pt x="475" y="522"/>
                    </a:lnTo>
                    <a:lnTo>
                      <a:pt x="475" y="520"/>
                    </a:lnTo>
                    <a:lnTo>
                      <a:pt x="473" y="520"/>
                    </a:lnTo>
                    <a:lnTo>
                      <a:pt x="467" y="522"/>
                    </a:lnTo>
                    <a:lnTo>
                      <a:pt x="457" y="527"/>
                    </a:lnTo>
                    <a:lnTo>
                      <a:pt x="441" y="527"/>
                    </a:lnTo>
                    <a:lnTo>
                      <a:pt x="428" y="525"/>
                    </a:lnTo>
                    <a:lnTo>
                      <a:pt x="421" y="522"/>
                    </a:lnTo>
                    <a:lnTo>
                      <a:pt x="408" y="522"/>
                    </a:lnTo>
                    <a:lnTo>
                      <a:pt x="400" y="520"/>
                    </a:lnTo>
                    <a:lnTo>
                      <a:pt x="382" y="514"/>
                    </a:lnTo>
                    <a:lnTo>
                      <a:pt x="376" y="514"/>
                    </a:lnTo>
                    <a:lnTo>
                      <a:pt x="379" y="512"/>
                    </a:lnTo>
                    <a:lnTo>
                      <a:pt x="387" y="507"/>
                    </a:lnTo>
                    <a:lnTo>
                      <a:pt x="395" y="501"/>
                    </a:lnTo>
                    <a:lnTo>
                      <a:pt x="413" y="499"/>
                    </a:lnTo>
                    <a:lnTo>
                      <a:pt x="428" y="488"/>
                    </a:lnTo>
                    <a:lnTo>
                      <a:pt x="449" y="481"/>
                    </a:lnTo>
                    <a:lnTo>
                      <a:pt x="465" y="473"/>
                    </a:lnTo>
                    <a:lnTo>
                      <a:pt x="486" y="462"/>
                    </a:lnTo>
                    <a:lnTo>
                      <a:pt x="504" y="449"/>
                    </a:lnTo>
                    <a:lnTo>
                      <a:pt x="522" y="436"/>
                    </a:lnTo>
                    <a:lnTo>
                      <a:pt x="535" y="421"/>
                    </a:lnTo>
                    <a:lnTo>
                      <a:pt x="553" y="405"/>
                    </a:lnTo>
                    <a:lnTo>
                      <a:pt x="566" y="387"/>
                    </a:lnTo>
                    <a:lnTo>
                      <a:pt x="582" y="371"/>
                    </a:lnTo>
                    <a:lnTo>
                      <a:pt x="595" y="351"/>
                    </a:lnTo>
                    <a:lnTo>
                      <a:pt x="610" y="332"/>
                    </a:lnTo>
                    <a:lnTo>
                      <a:pt x="616" y="319"/>
                    </a:lnTo>
                    <a:lnTo>
                      <a:pt x="621" y="306"/>
                    </a:lnTo>
                    <a:lnTo>
                      <a:pt x="629" y="296"/>
                    </a:lnTo>
                    <a:lnTo>
                      <a:pt x="636" y="286"/>
                    </a:lnTo>
                    <a:lnTo>
                      <a:pt x="642" y="273"/>
                    </a:lnTo>
                    <a:lnTo>
                      <a:pt x="647" y="260"/>
                    </a:lnTo>
                    <a:lnTo>
                      <a:pt x="652" y="249"/>
                    </a:lnTo>
                    <a:lnTo>
                      <a:pt x="657" y="239"/>
                    </a:lnTo>
                    <a:lnTo>
                      <a:pt x="665" y="221"/>
                    </a:lnTo>
                    <a:lnTo>
                      <a:pt x="673" y="205"/>
                    </a:lnTo>
                    <a:lnTo>
                      <a:pt x="678" y="195"/>
                    </a:lnTo>
                    <a:lnTo>
                      <a:pt x="681" y="192"/>
                    </a:lnTo>
                    <a:lnTo>
                      <a:pt x="681" y="195"/>
                    </a:lnTo>
                    <a:lnTo>
                      <a:pt x="686" y="202"/>
                    </a:lnTo>
                    <a:lnTo>
                      <a:pt x="691" y="213"/>
                    </a:lnTo>
                    <a:lnTo>
                      <a:pt x="699" y="221"/>
                    </a:lnTo>
                    <a:lnTo>
                      <a:pt x="707" y="223"/>
                    </a:lnTo>
                    <a:lnTo>
                      <a:pt x="714" y="221"/>
                    </a:lnTo>
                    <a:lnTo>
                      <a:pt x="714" y="236"/>
                    </a:lnTo>
                    <a:lnTo>
                      <a:pt x="707" y="296"/>
                    </a:lnTo>
                    <a:lnTo>
                      <a:pt x="712" y="293"/>
                    </a:lnTo>
                    <a:lnTo>
                      <a:pt x="727" y="291"/>
                    </a:lnTo>
                    <a:lnTo>
                      <a:pt x="738" y="286"/>
                    </a:lnTo>
                    <a:lnTo>
                      <a:pt x="748" y="286"/>
                    </a:lnTo>
                    <a:lnTo>
                      <a:pt x="761" y="278"/>
                    </a:lnTo>
                    <a:lnTo>
                      <a:pt x="772" y="275"/>
                    </a:lnTo>
                    <a:lnTo>
                      <a:pt x="792" y="257"/>
                    </a:lnTo>
                    <a:lnTo>
                      <a:pt x="808" y="241"/>
                    </a:lnTo>
                    <a:lnTo>
                      <a:pt x="818" y="226"/>
                    </a:lnTo>
                    <a:lnTo>
                      <a:pt x="824" y="221"/>
                    </a:lnTo>
                    <a:lnTo>
                      <a:pt x="834" y="171"/>
                    </a:lnTo>
                    <a:lnTo>
                      <a:pt x="831" y="171"/>
                    </a:lnTo>
                    <a:lnTo>
                      <a:pt x="829" y="179"/>
                    </a:lnTo>
                    <a:lnTo>
                      <a:pt x="821" y="184"/>
                    </a:lnTo>
                    <a:lnTo>
                      <a:pt x="811" y="192"/>
                    </a:lnTo>
                    <a:lnTo>
                      <a:pt x="792" y="200"/>
                    </a:lnTo>
                    <a:lnTo>
                      <a:pt x="774" y="208"/>
                    </a:lnTo>
                    <a:lnTo>
                      <a:pt x="759" y="215"/>
                    </a:lnTo>
                    <a:lnTo>
                      <a:pt x="756" y="218"/>
                    </a:lnTo>
                    <a:lnTo>
                      <a:pt x="756" y="213"/>
                    </a:lnTo>
                    <a:lnTo>
                      <a:pt x="764" y="200"/>
                    </a:lnTo>
                    <a:lnTo>
                      <a:pt x="769" y="187"/>
                    </a:lnTo>
                    <a:lnTo>
                      <a:pt x="772" y="179"/>
                    </a:lnTo>
                    <a:lnTo>
                      <a:pt x="774" y="163"/>
                    </a:lnTo>
                    <a:lnTo>
                      <a:pt x="777" y="153"/>
                    </a:lnTo>
                    <a:lnTo>
                      <a:pt x="772" y="137"/>
                    </a:lnTo>
                    <a:lnTo>
                      <a:pt x="769" y="122"/>
                    </a:lnTo>
                    <a:lnTo>
                      <a:pt x="764" y="106"/>
                    </a:lnTo>
                    <a:lnTo>
                      <a:pt x="759" y="96"/>
                    </a:lnTo>
                    <a:lnTo>
                      <a:pt x="753" y="85"/>
                    </a:lnTo>
                    <a:lnTo>
                      <a:pt x="748" y="78"/>
                    </a:lnTo>
                    <a:lnTo>
                      <a:pt x="743" y="70"/>
                    </a:lnTo>
                    <a:lnTo>
                      <a:pt x="686" y="119"/>
                    </a:lnTo>
                    <a:lnTo>
                      <a:pt x="564" y="0"/>
                    </a:lnTo>
                    <a:lnTo>
                      <a:pt x="527" y="0"/>
                    </a:lnTo>
                    <a:lnTo>
                      <a:pt x="527" y="2"/>
                    </a:lnTo>
                    <a:lnTo>
                      <a:pt x="532" y="15"/>
                    </a:lnTo>
                    <a:lnTo>
                      <a:pt x="535" y="23"/>
                    </a:lnTo>
                    <a:lnTo>
                      <a:pt x="535" y="36"/>
                    </a:lnTo>
                    <a:lnTo>
                      <a:pt x="538" y="46"/>
                    </a:lnTo>
                    <a:lnTo>
                      <a:pt x="543" y="65"/>
                    </a:lnTo>
                    <a:lnTo>
                      <a:pt x="543" y="78"/>
                    </a:lnTo>
                    <a:lnTo>
                      <a:pt x="543" y="96"/>
                    </a:lnTo>
                    <a:lnTo>
                      <a:pt x="543" y="111"/>
                    </a:lnTo>
                    <a:lnTo>
                      <a:pt x="543" y="130"/>
                    </a:lnTo>
                    <a:lnTo>
                      <a:pt x="543" y="143"/>
                    </a:lnTo>
                    <a:lnTo>
                      <a:pt x="543" y="156"/>
                    </a:lnTo>
                    <a:lnTo>
                      <a:pt x="543" y="163"/>
                    </a:lnTo>
                    <a:lnTo>
                      <a:pt x="543" y="166"/>
                    </a:lnTo>
                    <a:lnTo>
                      <a:pt x="571" y="161"/>
                    </a:lnTo>
                    <a:lnTo>
                      <a:pt x="571" y="176"/>
                    </a:lnTo>
                    <a:lnTo>
                      <a:pt x="605" y="166"/>
                    </a:lnTo>
                    <a:lnTo>
                      <a:pt x="603" y="171"/>
                    </a:lnTo>
                    <a:lnTo>
                      <a:pt x="600" y="189"/>
                    </a:lnTo>
                    <a:lnTo>
                      <a:pt x="600" y="200"/>
                    </a:lnTo>
                    <a:lnTo>
                      <a:pt x="597" y="215"/>
                    </a:lnTo>
                    <a:lnTo>
                      <a:pt x="592" y="221"/>
                    </a:lnTo>
                    <a:lnTo>
                      <a:pt x="590" y="234"/>
                    </a:lnTo>
                    <a:lnTo>
                      <a:pt x="584" y="244"/>
                    </a:lnTo>
                    <a:lnTo>
                      <a:pt x="579" y="257"/>
                    </a:lnTo>
                    <a:lnTo>
                      <a:pt x="569" y="267"/>
                    </a:lnTo>
                    <a:lnTo>
                      <a:pt x="558" y="278"/>
                    </a:lnTo>
                    <a:lnTo>
                      <a:pt x="548" y="291"/>
                    </a:lnTo>
                    <a:lnTo>
                      <a:pt x="538" y="304"/>
                    </a:lnTo>
                    <a:lnTo>
                      <a:pt x="527" y="314"/>
                    </a:lnTo>
                    <a:lnTo>
                      <a:pt x="522" y="322"/>
                    </a:lnTo>
                    <a:lnTo>
                      <a:pt x="514" y="327"/>
                    </a:lnTo>
                    <a:lnTo>
                      <a:pt x="514" y="330"/>
                    </a:lnTo>
                    <a:lnTo>
                      <a:pt x="514" y="327"/>
                    </a:lnTo>
                    <a:lnTo>
                      <a:pt x="517" y="319"/>
                    </a:lnTo>
                    <a:lnTo>
                      <a:pt x="519" y="306"/>
                    </a:lnTo>
                    <a:lnTo>
                      <a:pt x="522" y="293"/>
                    </a:lnTo>
                    <a:lnTo>
                      <a:pt x="525" y="275"/>
                    </a:lnTo>
                    <a:lnTo>
                      <a:pt x="527" y="257"/>
                    </a:lnTo>
                    <a:lnTo>
                      <a:pt x="527" y="244"/>
                    </a:lnTo>
                    <a:lnTo>
                      <a:pt x="527" y="234"/>
                    </a:lnTo>
                    <a:lnTo>
                      <a:pt x="527" y="221"/>
                    </a:lnTo>
                    <a:lnTo>
                      <a:pt x="527" y="213"/>
                    </a:lnTo>
                    <a:lnTo>
                      <a:pt x="522" y="200"/>
                    </a:lnTo>
                    <a:lnTo>
                      <a:pt x="522" y="187"/>
                    </a:lnTo>
                    <a:lnTo>
                      <a:pt x="519" y="176"/>
                    </a:lnTo>
                    <a:lnTo>
                      <a:pt x="517" y="163"/>
                    </a:lnTo>
                    <a:lnTo>
                      <a:pt x="512" y="153"/>
                    </a:lnTo>
                    <a:lnTo>
                      <a:pt x="509" y="143"/>
                    </a:lnTo>
                    <a:lnTo>
                      <a:pt x="504" y="132"/>
                    </a:lnTo>
                    <a:lnTo>
                      <a:pt x="501" y="124"/>
                    </a:lnTo>
                    <a:lnTo>
                      <a:pt x="493" y="106"/>
                    </a:lnTo>
                    <a:lnTo>
                      <a:pt x="488" y="96"/>
                    </a:lnTo>
                    <a:lnTo>
                      <a:pt x="486" y="88"/>
                    </a:lnTo>
                    <a:lnTo>
                      <a:pt x="486" y="85"/>
                    </a:lnTo>
                    <a:lnTo>
                      <a:pt x="486" y="85"/>
                    </a:lnTo>
                    <a:close/>
                  </a:path>
                </a:pathLst>
              </a:custGeom>
              <a:solidFill>
                <a:srgbClr val="1C404F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6" name="Freeform 168"/>
              <p:cNvSpPr>
                <a:spLocks/>
              </p:cNvSpPr>
              <p:nvPr/>
            </p:nvSpPr>
            <p:spPr bwMode="auto">
              <a:xfrm>
                <a:off x="525" y="1908"/>
                <a:ext cx="239" cy="247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8" y="34"/>
                  </a:cxn>
                  <a:cxn ang="0">
                    <a:pos x="13" y="34"/>
                  </a:cxn>
                  <a:cxn ang="0">
                    <a:pos x="21" y="28"/>
                  </a:cxn>
                  <a:cxn ang="0">
                    <a:pos x="34" y="23"/>
                  </a:cxn>
                  <a:cxn ang="0">
                    <a:pos x="49" y="18"/>
                  </a:cxn>
                  <a:cxn ang="0">
                    <a:pos x="57" y="10"/>
                  </a:cxn>
                  <a:cxn ang="0">
                    <a:pos x="62" y="5"/>
                  </a:cxn>
                  <a:cxn ang="0">
                    <a:pos x="65" y="0"/>
                  </a:cxn>
                  <a:cxn ang="0">
                    <a:pos x="68" y="0"/>
                  </a:cxn>
                  <a:cxn ang="0">
                    <a:pos x="101" y="8"/>
                  </a:cxn>
                  <a:cxn ang="0">
                    <a:pos x="127" y="88"/>
                  </a:cxn>
                  <a:cxn ang="0">
                    <a:pos x="221" y="83"/>
                  </a:cxn>
                  <a:cxn ang="0">
                    <a:pos x="237" y="112"/>
                  </a:cxn>
                  <a:cxn ang="0">
                    <a:pos x="237" y="114"/>
                  </a:cxn>
                  <a:cxn ang="0">
                    <a:pos x="239" y="127"/>
                  </a:cxn>
                  <a:cxn ang="0">
                    <a:pos x="237" y="135"/>
                  </a:cxn>
                  <a:cxn ang="0">
                    <a:pos x="237" y="148"/>
                  </a:cxn>
                  <a:cxn ang="0">
                    <a:pos x="237" y="161"/>
                  </a:cxn>
                  <a:cxn ang="0">
                    <a:pos x="237" y="174"/>
                  </a:cxn>
                  <a:cxn ang="0">
                    <a:pos x="231" y="184"/>
                  </a:cxn>
                  <a:cxn ang="0">
                    <a:pos x="226" y="197"/>
                  </a:cxn>
                  <a:cxn ang="0">
                    <a:pos x="224" y="208"/>
                  </a:cxn>
                  <a:cxn ang="0">
                    <a:pos x="221" y="221"/>
                  </a:cxn>
                  <a:cxn ang="0">
                    <a:pos x="213" y="231"/>
                  </a:cxn>
                  <a:cxn ang="0">
                    <a:pos x="211" y="239"/>
                  </a:cxn>
                  <a:cxn ang="0">
                    <a:pos x="208" y="244"/>
                  </a:cxn>
                  <a:cxn ang="0">
                    <a:pos x="208" y="247"/>
                  </a:cxn>
                  <a:cxn ang="0">
                    <a:pos x="198" y="247"/>
                  </a:cxn>
                  <a:cxn ang="0">
                    <a:pos x="198" y="226"/>
                  </a:cxn>
                  <a:cxn ang="0">
                    <a:pos x="185" y="226"/>
                  </a:cxn>
                  <a:cxn ang="0">
                    <a:pos x="182" y="203"/>
                  </a:cxn>
                  <a:cxn ang="0">
                    <a:pos x="169" y="203"/>
                  </a:cxn>
                  <a:cxn ang="0">
                    <a:pos x="169" y="184"/>
                  </a:cxn>
                  <a:cxn ang="0">
                    <a:pos x="156" y="190"/>
                  </a:cxn>
                  <a:cxn ang="0">
                    <a:pos x="148" y="174"/>
                  </a:cxn>
                  <a:cxn ang="0">
                    <a:pos x="135" y="179"/>
                  </a:cxn>
                  <a:cxn ang="0">
                    <a:pos x="122" y="161"/>
                  </a:cxn>
                  <a:cxn ang="0">
                    <a:pos x="114" y="171"/>
                  </a:cxn>
                  <a:cxn ang="0">
                    <a:pos x="96" y="153"/>
                  </a:cxn>
                  <a:cxn ang="0">
                    <a:pos x="83" y="177"/>
                  </a:cxn>
                  <a:cxn ang="0">
                    <a:pos x="70" y="177"/>
                  </a:cxn>
                  <a:cxn ang="0">
                    <a:pos x="57" y="190"/>
                  </a:cxn>
                  <a:cxn ang="0">
                    <a:pos x="42" y="184"/>
                  </a:cxn>
                  <a:cxn ang="0">
                    <a:pos x="31" y="197"/>
                  </a:cxn>
                  <a:cxn ang="0">
                    <a:pos x="8" y="197"/>
                  </a:cxn>
                  <a:cxn ang="0">
                    <a:pos x="21" y="166"/>
                  </a:cxn>
                  <a:cxn ang="0">
                    <a:pos x="21" y="158"/>
                  </a:cxn>
                  <a:cxn ang="0">
                    <a:pos x="21" y="143"/>
                  </a:cxn>
                  <a:cxn ang="0">
                    <a:pos x="21" y="132"/>
                  </a:cxn>
                  <a:cxn ang="0">
                    <a:pos x="21" y="119"/>
                  </a:cxn>
                  <a:cxn ang="0">
                    <a:pos x="21" y="109"/>
                  </a:cxn>
                  <a:cxn ang="0">
                    <a:pos x="21" y="99"/>
                  </a:cxn>
                  <a:cxn ang="0">
                    <a:pos x="18" y="86"/>
                  </a:cxn>
                  <a:cxn ang="0">
                    <a:pos x="16" y="75"/>
                  </a:cxn>
                  <a:cxn ang="0">
                    <a:pos x="13" y="65"/>
                  </a:cxn>
                  <a:cxn ang="0">
                    <a:pos x="8" y="60"/>
                  </a:cxn>
                  <a:cxn ang="0">
                    <a:pos x="0" y="49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239" h="247">
                    <a:moveTo>
                      <a:pt x="0" y="47"/>
                    </a:moveTo>
                    <a:lnTo>
                      <a:pt x="8" y="34"/>
                    </a:lnTo>
                    <a:lnTo>
                      <a:pt x="13" y="34"/>
                    </a:lnTo>
                    <a:lnTo>
                      <a:pt x="21" y="28"/>
                    </a:lnTo>
                    <a:lnTo>
                      <a:pt x="34" y="23"/>
                    </a:lnTo>
                    <a:lnTo>
                      <a:pt x="49" y="18"/>
                    </a:lnTo>
                    <a:lnTo>
                      <a:pt x="57" y="10"/>
                    </a:lnTo>
                    <a:lnTo>
                      <a:pt x="62" y="5"/>
                    </a:lnTo>
                    <a:lnTo>
                      <a:pt x="65" y="0"/>
                    </a:lnTo>
                    <a:lnTo>
                      <a:pt x="68" y="0"/>
                    </a:lnTo>
                    <a:lnTo>
                      <a:pt x="101" y="8"/>
                    </a:lnTo>
                    <a:lnTo>
                      <a:pt x="127" y="88"/>
                    </a:lnTo>
                    <a:lnTo>
                      <a:pt x="221" y="83"/>
                    </a:lnTo>
                    <a:lnTo>
                      <a:pt x="237" y="112"/>
                    </a:lnTo>
                    <a:lnTo>
                      <a:pt x="237" y="114"/>
                    </a:lnTo>
                    <a:lnTo>
                      <a:pt x="239" y="127"/>
                    </a:lnTo>
                    <a:lnTo>
                      <a:pt x="237" y="135"/>
                    </a:lnTo>
                    <a:lnTo>
                      <a:pt x="237" y="148"/>
                    </a:lnTo>
                    <a:lnTo>
                      <a:pt x="237" y="161"/>
                    </a:lnTo>
                    <a:lnTo>
                      <a:pt x="237" y="174"/>
                    </a:lnTo>
                    <a:lnTo>
                      <a:pt x="231" y="184"/>
                    </a:lnTo>
                    <a:lnTo>
                      <a:pt x="226" y="197"/>
                    </a:lnTo>
                    <a:lnTo>
                      <a:pt x="224" y="208"/>
                    </a:lnTo>
                    <a:lnTo>
                      <a:pt x="221" y="221"/>
                    </a:lnTo>
                    <a:lnTo>
                      <a:pt x="213" y="231"/>
                    </a:lnTo>
                    <a:lnTo>
                      <a:pt x="211" y="239"/>
                    </a:lnTo>
                    <a:lnTo>
                      <a:pt x="208" y="244"/>
                    </a:lnTo>
                    <a:lnTo>
                      <a:pt x="208" y="247"/>
                    </a:lnTo>
                    <a:lnTo>
                      <a:pt x="198" y="247"/>
                    </a:lnTo>
                    <a:lnTo>
                      <a:pt x="198" y="226"/>
                    </a:lnTo>
                    <a:lnTo>
                      <a:pt x="185" y="226"/>
                    </a:lnTo>
                    <a:lnTo>
                      <a:pt x="182" y="203"/>
                    </a:lnTo>
                    <a:lnTo>
                      <a:pt x="169" y="203"/>
                    </a:lnTo>
                    <a:lnTo>
                      <a:pt x="169" y="184"/>
                    </a:lnTo>
                    <a:lnTo>
                      <a:pt x="156" y="190"/>
                    </a:lnTo>
                    <a:lnTo>
                      <a:pt x="148" y="174"/>
                    </a:lnTo>
                    <a:lnTo>
                      <a:pt x="135" y="179"/>
                    </a:lnTo>
                    <a:lnTo>
                      <a:pt x="122" y="161"/>
                    </a:lnTo>
                    <a:lnTo>
                      <a:pt x="114" y="171"/>
                    </a:lnTo>
                    <a:lnTo>
                      <a:pt x="96" y="153"/>
                    </a:lnTo>
                    <a:lnTo>
                      <a:pt x="83" y="177"/>
                    </a:lnTo>
                    <a:lnTo>
                      <a:pt x="70" y="177"/>
                    </a:lnTo>
                    <a:lnTo>
                      <a:pt x="57" y="190"/>
                    </a:lnTo>
                    <a:lnTo>
                      <a:pt x="42" y="184"/>
                    </a:lnTo>
                    <a:lnTo>
                      <a:pt x="31" y="197"/>
                    </a:lnTo>
                    <a:lnTo>
                      <a:pt x="8" y="197"/>
                    </a:lnTo>
                    <a:lnTo>
                      <a:pt x="21" y="166"/>
                    </a:lnTo>
                    <a:lnTo>
                      <a:pt x="21" y="158"/>
                    </a:lnTo>
                    <a:lnTo>
                      <a:pt x="21" y="143"/>
                    </a:lnTo>
                    <a:lnTo>
                      <a:pt x="21" y="132"/>
                    </a:lnTo>
                    <a:lnTo>
                      <a:pt x="21" y="119"/>
                    </a:lnTo>
                    <a:lnTo>
                      <a:pt x="21" y="109"/>
                    </a:lnTo>
                    <a:lnTo>
                      <a:pt x="21" y="99"/>
                    </a:lnTo>
                    <a:lnTo>
                      <a:pt x="18" y="86"/>
                    </a:lnTo>
                    <a:lnTo>
                      <a:pt x="16" y="75"/>
                    </a:lnTo>
                    <a:lnTo>
                      <a:pt x="13" y="65"/>
                    </a:lnTo>
                    <a:lnTo>
                      <a:pt x="8" y="60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B8B8D9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7" name="Freeform 169"/>
              <p:cNvSpPr>
                <a:spLocks/>
              </p:cNvSpPr>
              <p:nvPr/>
            </p:nvSpPr>
            <p:spPr bwMode="auto">
              <a:xfrm>
                <a:off x="603" y="1806"/>
                <a:ext cx="255" cy="201"/>
              </a:xfrm>
              <a:custGeom>
                <a:avLst/>
                <a:gdLst/>
                <a:ahLst/>
                <a:cxnLst>
                  <a:cxn ang="0">
                    <a:pos x="213" y="0"/>
                  </a:cxn>
                  <a:cxn ang="0">
                    <a:pos x="244" y="45"/>
                  </a:cxn>
                  <a:cxn ang="0">
                    <a:pos x="255" y="71"/>
                  </a:cxn>
                  <a:cxn ang="0">
                    <a:pos x="255" y="76"/>
                  </a:cxn>
                  <a:cxn ang="0">
                    <a:pos x="244" y="84"/>
                  </a:cxn>
                  <a:cxn ang="0">
                    <a:pos x="229" y="91"/>
                  </a:cxn>
                  <a:cxn ang="0">
                    <a:pos x="205" y="167"/>
                  </a:cxn>
                  <a:cxn ang="0">
                    <a:pos x="109" y="185"/>
                  </a:cxn>
                  <a:cxn ang="0">
                    <a:pos x="57" y="201"/>
                  </a:cxn>
                  <a:cxn ang="0">
                    <a:pos x="42" y="156"/>
                  </a:cxn>
                  <a:cxn ang="0">
                    <a:pos x="34" y="133"/>
                  </a:cxn>
                  <a:cxn ang="0">
                    <a:pos x="0" y="6"/>
                  </a:cxn>
                  <a:cxn ang="0">
                    <a:pos x="213" y="0"/>
                  </a:cxn>
                  <a:cxn ang="0">
                    <a:pos x="213" y="0"/>
                  </a:cxn>
                </a:cxnLst>
                <a:rect l="0" t="0" r="r" b="b"/>
                <a:pathLst>
                  <a:path w="255" h="201">
                    <a:moveTo>
                      <a:pt x="213" y="0"/>
                    </a:moveTo>
                    <a:lnTo>
                      <a:pt x="244" y="45"/>
                    </a:lnTo>
                    <a:lnTo>
                      <a:pt x="255" y="71"/>
                    </a:lnTo>
                    <a:lnTo>
                      <a:pt x="255" y="76"/>
                    </a:lnTo>
                    <a:lnTo>
                      <a:pt x="244" y="84"/>
                    </a:lnTo>
                    <a:lnTo>
                      <a:pt x="229" y="91"/>
                    </a:lnTo>
                    <a:lnTo>
                      <a:pt x="205" y="167"/>
                    </a:lnTo>
                    <a:lnTo>
                      <a:pt x="109" y="185"/>
                    </a:lnTo>
                    <a:lnTo>
                      <a:pt x="57" y="201"/>
                    </a:lnTo>
                    <a:lnTo>
                      <a:pt x="42" y="156"/>
                    </a:lnTo>
                    <a:lnTo>
                      <a:pt x="34" y="133"/>
                    </a:lnTo>
                    <a:lnTo>
                      <a:pt x="0" y="6"/>
                    </a:lnTo>
                    <a:lnTo>
                      <a:pt x="213" y="0"/>
                    </a:lnTo>
                    <a:lnTo>
                      <a:pt x="213" y="0"/>
                    </a:lnTo>
                    <a:close/>
                  </a:path>
                </a:pathLst>
              </a:custGeom>
              <a:solidFill>
                <a:srgbClr val="FFB5A8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8" name="Freeform 170"/>
              <p:cNvSpPr>
                <a:spLocks/>
              </p:cNvSpPr>
              <p:nvPr/>
            </p:nvSpPr>
            <p:spPr bwMode="auto">
              <a:xfrm>
                <a:off x="439" y="1598"/>
                <a:ext cx="549" cy="234"/>
              </a:xfrm>
              <a:custGeom>
                <a:avLst/>
                <a:gdLst/>
                <a:ahLst/>
                <a:cxnLst>
                  <a:cxn ang="0">
                    <a:pos x="11" y="234"/>
                  </a:cxn>
                  <a:cxn ang="0">
                    <a:pos x="3" y="198"/>
                  </a:cxn>
                  <a:cxn ang="0">
                    <a:pos x="0" y="193"/>
                  </a:cxn>
                  <a:cxn ang="0">
                    <a:pos x="3" y="185"/>
                  </a:cxn>
                  <a:cxn ang="0">
                    <a:pos x="3" y="180"/>
                  </a:cxn>
                  <a:cxn ang="0">
                    <a:pos x="11" y="177"/>
                  </a:cxn>
                  <a:cxn ang="0">
                    <a:pos x="18" y="172"/>
                  </a:cxn>
                  <a:cxn ang="0">
                    <a:pos x="34" y="167"/>
                  </a:cxn>
                  <a:cxn ang="0">
                    <a:pos x="50" y="159"/>
                  </a:cxn>
                  <a:cxn ang="0">
                    <a:pos x="68" y="154"/>
                  </a:cxn>
                  <a:cxn ang="0">
                    <a:pos x="78" y="149"/>
                  </a:cxn>
                  <a:cxn ang="0">
                    <a:pos x="89" y="149"/>
                  </a:cxn>
                  <a:cxn ang="0">
                    <a:pos x="99" y="143"/>
                  </a:cxn>
                  <a:cxn ang="0">
                    <a:pos x="109" y="143"/>
                  </a:cxn>
                  <a:cxn ang="0">
                    <a:pos x="125" y="138"/>
                  </a:cxn>
                  <a:cxn ang="0">
                    <a:pos x="143" y="136"/>
                  </a:cxn>
                  <a:cxn ang="0">
                    <a:pos x="151" y="136"/>
                  </a:cxn>
                  <a:cxn ang="0">
                    <a:pos x="156" y="136"/>
                  </a:cxn>
                  <a:cxn ang="0">
                    <a:pos x="169" y="47"/>
                  </a:cxn>
                  <a:cxn ang="0">
                    <a:pos x="172" y="42"/>
                  </a:cxn>
                  <a:cxn ang="0">
                    <a:pos x="187" y="37"/>
                  </a:cxn>
                  <a:cxn ang="0">
                    <a:pos x="195" y="32"/>
                  </a:cxn>
                  <a:cxn ang="0">
                    <a:pos x="206" y="29"/>
                  </a:cxn>
                  <a:cxn ang="0">
                    <a:pos x="216" y="24"/>
                  </a:cxn>
                  <a:cxn ang="0">
                    <a:pos x="226" y="21"/>
                  </a:cxn>
                  <a:cxn ang="0">
                    <a:pos x="239" y="11"/>
                  </a:cxn>
                  <a:cxn ang="0">
                    <a:pos x="250" y="6"/>
                  </a:cxn>
                  <a:cxn ang="0">
                    <a:pos x="260" y="0"/>
                  </a:cxn>
                  <a:cxn ang="0">
                    <a:pos x="273" y="3"/>
                  </a:cxn>
                  <a:cxn ang="0">
                    <a:pos x="284" y="6"/>
                  </a:cxn>
                  <a:cxn ang="0">
                    <a:pos x="299" y="11"/>
                  </a:cxn>
                  <a:cxn ang="0">
                    <a:pos x="307" y="13"/>
                  </a:cxn>
                  <a:cxn ang="0">
                    <a:pos x="312" y="19"/>
                  </a:cxn>
                  <a:cxn ang="0">
                    <a:pos x="341" y="21"/>
                  </a:cxn>
                  <a:cxn ang="0">
                    <a:pos x="398" y="136"/>
                  </a:cxn>
                  <a:cxn ang="0">
                    <a:pos x="492" y="146"/>
                  </a:cxn>
                  <a:cxn ang="0">
                    <a:pos x="549" y="169"/>
                  </a:cxn>
                  <a:cxn ang="0">
                    <a:pos x="11" y="234"/>
                  </a:cxn>
                  <a:cxn ang="0">
                    <a:pos x="11" y="234"/>
                  </a:cxn>
                </a:cxnLst>
                <a:rect l="0" t="0" r="r" b="b"/>
                <a:pathLst>
                  <a:path w="549" h="234">
                    <a:moveTo>
                      <a:pt x="11" y="234"/>
                    </a:moveTo>
                    <a:lnTo>
                      <a:pt x="3" y="198"/>
                    </a:lnTo>
                    <a:lnTo>
                      <a:pt x="0" y="193"/>
                    </a:lnTo>
                    <a:lnTo>
                      <a:pt x="3" y="185"/>
                    </a:lnTo>
                    <a:lnTo>
                      <a:pt x="3" y="180"/>
                    </a:lnTo>
                    <a:lnTo>
                      <a:pt x="11" y="177"/>
                    </a:lnTo>
                    <a:lnTo>
                      <a:pt x="18" y="172"/>
                    </a:lnTo>
                    <a:lnTo>
                      <a:pt x="34" y="167"/>
                    </a:lnTo>
                    <a:lnTo>
                      <a:pt x="50" y="159"/>
                    </a:lnTo>
                    <a:lnTo>
                      <a:pt x="68" y="154"/>
                    </a:lnTo>
                    <a:lnTo>
                      <a:pt x="78" y="149"/>
                    </a:lnTo>
                    <a:lnTo>
                      <a:pt x="89" y="149"/>
                    </a:lnTo>
                    <a:lnTo>
                      <a:pt x="99" y="143"/>
                    </a:lnTo>
                    <a:lnTo>
                      <a:pt x="109" y="143"/>
                    </a:lnTo>
                    <a:lnTo>
                      <a:pt x="125" y="138"/>
                    </a:lnTo>
                    <a:lnTo>
                      <a:pt x="143" y="136"/>
                    </a:lnTo>
                    <a:lnTo>
                      <a:pt x="151" y="136"/>
                    </a:lnTo>
                    <a:lnTo>
                      <a:pt x="156" y="136"/>
                    </a:lnTo>
                    <a:lnTo>
                      <a:pt x="169" y="47"/>
                    </a:lnTo>
                    <a:lnTo>
                      <a:pt x="172" y="42"/>
                    </a:lnTo>
                    <a:lnTo>
                      <a:pt x="187" y="37"/>
                    </a:lnTo>
                    <a:lnTo>
                      <a:pt x="195" y="32"/>
                    </a:lnTo>
                    <a:lnTo>
                      <a:pt x="206" y="29"/>
                    </a:lnTo>
                    <a:lnTo>
                      <a:pt x="216" y="24"/>
                    </a:lnTo>
                    <a:lnTo>
                      <a:pt x="226" y="21"/>
                    </a:lnTo>
                    <a:lnTo>
                      <a:pt x="239" y="11"/>
                    </a:lnTo>
                    <a:lnTo>
                      <a:pt x="250" y="6"/>
                    </a:lnTo>
                    <a:lnTo>
                      <a:pt x="260" y="0"/>
                    </a:lnTo>
                    <a:lnTo>
                      <a:pt x="273" y="3"/>
                    </a:lnTo>
                    <a:lnTo>
                      <a:pt x="284" y="6"/>
                    </a:lnTo>
                    <a:lnTo>
                      <a:pt x="299" y="11"/>
                    </a:lnTo>
                    <a:lnTo>
                      <a:pt x="307" y="13"/>
                    </a:lnTo>
                    <a:lnTo>
                      <a:pt x="312" y="19"/>
                    </a:lnTo>
                    <a:lnTo>
                      <a:pt x="341" y="21"/>
                    </a:lnTo>
                    <a:lnTo>
                      <a:pt x="398" y="136"/>
                    </a:lnTo>
                    <a:lnTo>
                      <a:pt x="492" y="146"/>
                    </a:lnTo>
                    <a:lnTo>
                      <a:pt x="549" y="169"/>
                    </a:lnTo>
                    <a:lnTo>
                      <a:pt x="11" y="234"/>
                    </a:lnTo>
                    <a:lnTo>
                      <a:pt x="11" y="234"/>
                    </a:lnTo>
                    <a:close/>
                  </a:path>
                </a:pathLst>
              </a:custGeom>
              <a:solidFill>
                <a:srgbClr val="638091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9" name="Freeform 171"/>
              <p:cNvSpPr>
                <a:spLocks/>
              </p:cNvSpPr>
              <p:nvPr/>
            </p:nvSpPr>
            <p:spPr bwMode="auto">
              <a:xfrm>
                <a:off x="444" y="1741"/>
                <a:ext cx="557" cy="117"/>
              </a:xfrm>
              <a:custGeom>
                <a:avLst/>
                <a:gdLst/>
                <a:ahLst/>
                <a:cxnLst>
                  <a:cxn ang="0">
                    <a:pos x="138" y="115"/>
                  </a:cxn>
                  <a:cxn ang="0">
                    <a:pos x="115" y="115"/>
                  </a:cxn>
                  <a:cxn ang="0">
                    <a:pos x="97" y="112"/>
                  </a:cxn>
                  <a:cxn ang="0">
                    <a:pos x="76" y="107"/>
                  </a:cxn>
                  <a:cxn ang="0">
                    <a:pos x="52" y="104"/>
                  </a:cxn>
                  <a:cxn ang="0">
                    <a:pos x="24" y="99"/>
                  </a:cxn>
                  <a:cxn ang="0">
                    <a:pos x="3" y="86"/>
                  </a:cxn>
                  <a:cxn ang="0">
                    <a:pos x="0" y="68"/>
                  </a:cxn>
                  <a:cxn ang="0">
                    <a:pos x="16" y="45"/>
                  </a:cxn>
                  <a:cxn ang="0">
                    <a:pos x="24" y="39"/>
                  </a:cxn>
                  <a:cxn ang="0">
                    <a:pos x="42" y="32"/>
                  </a:cxn>
                  <a:cxn ang="0">
                    <a:pos x="76" y="21"/>
                  </a:cxn>
                  <a:cxn ang="0">
                    <a:pos x="110" y="13"/>
                  </a:cxn>
                  <a:cxn ang="0">
                    <a:pos x="130" y="8"/>
                  </a:cxn>
                  <a:cxn ang="0">
                    <a:pos x="154" y="6"/>
                  </a:cxn>
                  <a:cxn ang="0">
                    <a:pos x="177" y="3"/>
                  </a:cxn>
                  <a:cxn ang="0">
                    <a:pos x="201" y="0"/>
                  </a:cxn>
                  <a:cxn ang="0">
                    <a:pos x="224" y="0"/>
                  </a:cxn>
                  <a:cxn ang="0">
                    <a:pos x="247" y="0"/>
                  </a:cxn>
                  <a:cxn ang="0">
                    <a:pos x="271" y="0"/>
                  </a:cxn>
                  <a:cxn ang="0">
                    <a:pos x="294" y="0"/>
                  </a:cxn>
                  <a:cxn ang="0">
                    <a:pos x="323" y="0"/>
                  </a:cxn>
                  <a:cxn ang="0">
                    <a:pos x="349" y="3"/>
                  </a:cxn>
                  <a:cxn ang="0">
                    <a:pos x="377" y="6"/>
                  </a:cxn>
                  <a:cxn ang="0">
                    <a:pos x="406" y="6"/>
                  </a:cxn>
                  <a:cxn ang="0">
                    <a:pos x="435" y="8"/>
                  </a:cxn>
                  <a:cxn ang="0">
                    <a:pos x="461" y="11"/>
                  </a:cxn>
                  <a:cxn ang="0">
                    <a:pos x="484" y="13"/>
                  </a:cxn>
                  <a:cxn ang="0">
                    <a:pos x="507" y="13"/>
                  </a:cxn>
                  <a:cxn ang="0">
                    <a:pos x="526" y="19"/>
                  </a:cxn>
                  <a:cxn ang="0">
                    <a:pos x="544" y="21"/>
                  </a:cxn>
                  <a:cxn ang="0">
                    <a:pos x="554" y="26"/>
                  </a:cxn>
                  <a:cxn ang="0">
                    <a:pos x="554" y="34"/>
                  </a:cxn>
                  <a:cxn ang="0">
                    <a:pos x="549" y="39"/>
                  </a:cxn>
                  <a:cxn ang="0">
                    <a:pos x="536" y="50"/>
                  </a:cxn>
                  <a:cxn ang="0">
                    <a:pos x="520" y="63"/>
                  </a:cxn>
                  <a:cxn ang="0">
                    <a:pos x="497" y="71"/>
                  </a:cxn>
                  <a:cxn ang="0">
                    <a:pos x="471" y="76"/>
                  </a:cxn>
                  <a:cxn ang="0">
                    <a:pos x="450" y="78"/>
                  </a:cxn>
                  <a:cxn ang="0">
                    <a:pos x="427" y="81"/>
                  </a:cxn>
                  <a:cxn ang="0">
                    <a:pos x="401" y="86"/>
                  </a:cxn>
                  <a:cxn ang="0">
                    <a:pos x="372" y="86"/>
                  </a:cxn>
                  <a:cxn ang="0">
                    <a:pos x="344" y="91"/>
                  </a:cxn>
                  <a:cxn ang="0">
                    <a:pos x="315" y="94"/>
                  </a:cxn>
                  <a:cxn ang="0">
                    <a:pos x="279" y="99"/>
                  </a:cxn>
                  <a:cxn ang="0">
                    <a:pos x="247" y="99"/>
                  </a:cxn>
                  <a:cxn ang="0">
                    <a:pos x="216" y="104"/>
                  </a:cxn>
                  <a:cxn ang="0">
                    <a:pos x="190" y="107"/>
                  </a:cxn>
                  <a:cxn ang="0">
                    <a:pos x="167" y="112"/>
                  </a:cxn>
                  <a:cxn ang="0">
                    <a:pos x="146" y="115"/>
                  </a:cxn>
                  <a:cxn ang="0">
                    <a:pos x="143" y="117"/>
                  </a:cxn>
                </a:cxnLst>
                <a:rect l="0" t="0" r="r" b="b"/>
                <a:pathLst>
                  <a:path w="557" h="117">
                    <a:moveTo>
                      <a:pt x="143" y="117"/>
                    </a:moveTo>
                    <a:lnTo>
                      <a:pt x="138" y="115"/>
                    </a:lnTo>
                    <a:lnTo>
                      <a:pt x="125" y="115"/>
                    </a:lnTo>
                    <a:lnTo>
                      <a:pt x="115" y="115"/>
                    </a:lnTo>
                    <a:lnTo>
                      <a:pt x="110" y="115"/>
                    </a:lnTo>
                    <a:lnTo>
                      <a:pt x="97" y="112"/>
                    </a:lnTo>
                    <a:lnTo>
                      <a:pt x="86" y="112"/>
                    </a:lnTo>
                    <a:lnTo>
                      <a:pt x="76" y="107"/>
                    </a:lnTo>
                    <a:lnTo>
                      <a:pt x="65" y="107"/>
                    </a:lnTo>
                    <a:lnTo>
                      <a:pt x="52" y="104"/>
                    </a:lnTo>
                    <a:lnTo>
                      <a:pt x="45" y="104"/>
                    </a:lnTo>
                    <a:lnTo>
                      <a:pt x="24" y="99"/>
                    </a:lnTo>
                    <a:lnTo>
                      <a:pt x="11" y="94"/>
                    </a:lnTo>
                    <a:lnTo>
                      <a:pt x="3" y="86"/>
                    </a:lnTo>
                    <a:lnTo>
                      <a:pt x="0" y="78"/>
                    </a:lnTo>
                    <a:lnTo>
                      <a:pt x="0" y="68"/>
                    </a:lnTo>
                    <a:lnTo>
                      <a:pt x="6" y="60"/>
                    </a:lnTo>
                    <a:lnTo>
                      <a:pt x="16" y="45"/>
                    </a:lnTo>
                    <a:lnTo>
                      <a:pt x="24" y="42"/>
                    </a:lnTo>
                    <a:lnTo>
                      <a:pt x="24" y="39"/>
                    </a:lnTo>
                    <a:lnTo>
                      <a:pt x="32" y="37"/>
                    </a:lnTo>
                    <a:lnTo>
                      <a:pt x="42" y="32"/>
                    </a:lnTo>
                    <a:lnTo>
                      <a:pt x="60" y="29"/>
                    </a:lnTo>
                    <a:lnTo>
                      <a:pt x="76" y="21"/>
                    </a:lnTo>
                    <a:lnTo>
                      <a:pt x="97" y="19"/>
                    </a:lnTo>
                    <a:lnTo>
                      <a:pt x="110" y="13"/>
                    </a:lnTo>
                    <a:lnTo>
                      <a:pt x="120" y="13"/>
                    </a:lnTo>
                    <a:lnTo>
                      <a:pt x="130" y="8"/>
                    </a:lnTo>
                    <a:lnTo>
                      <a:pt x="143" y="8"/>
                    </a:lnTo>
                    <a:lnTo>
                      <a:pt x="154" y="6"/>
                    </a:lnTo>
                    <a:lnTo>
                      <a:pt x="164" y="6"/>
                    </a:lnTo>
                    <a:lnTo>
                      <a:pt x="177" y="3"/>
                    </a:lnTo>
                    <a:lnTo>
                      <a:pt x="188" y="3"/>
                    </a:lnTo>
                    <a:lnTo>
                      <a:pt x="201" y="0"/>
                    </a:lnTo>
                    <a:lnTo>
                      <a:pt x="211" y="0"/>
                    </a:lnTo>
                    <a:lnTo>
                      <a:pt x="224" y="0"/>
                    </a:lnTo>
                    <a:lnTo>
                      <a:pt x="237" y="0"/>
                    </a:lnTo>
                    <a:lnTo>
                      <a:pt x="247" y="0"/>
                    </a:lnTo>
                    <a:lnTo>
                      <a:pt x="258" y="0"/>
                    </a:lnTo>
                    <a:lnTo>
                      <a:pt x="271" y="0"/>
                    </a:lnTo>
                    <a:lnTo>
                      <a:pt x="284" y="0"/>
                    </a:lnTo>
                    <a:lnTo>
                      <a:pt x="294" y="0"/>
                    </a:lnTo>
                    <a:lnTo>
                      <a:pt x="307" y="0"/>
                    </a:lnTo>
                    <a:lnTo>
                      <a:pt x="323" y="0"/>
                    </a:lnTo>
                    <a:lnTo>
                      <a:pt x="336" y="3"/>
                    </a:lnTo>
                    <a:lnTo>
                      <a:pt x="349" y="3"/>
                    </a:lnTo>
                    <a:lnTo>
                      <a:pt x="364" y="3"/>
                    </a:lnTo>
                    <a:lnTo>
                      <a:pt x="377" y="6"/>
                    </a:lnTo>
                    <a:lnTo>
                      <a:pt x="393" y="6"/>
                    </a:lnTo>
                    <a:lnTo>
                      <a:pt x="406" y="6"/>
                    </a:lnTo>
                    <a:lnTo>
                      <a:pt x="422" y="6"/>
                    </a:lnTo>
                    <a:lnTo>
                      <a:pt x="435" y="8"/>
                    </a:lnTo>
                    <a:lnTo>
                      <a:pt x="450" y="11"/>
                    </a:lnTo>
                    <a:lnTo>
                      <a:pt x="461" y="11"/>
                    </a:lnTo>
                    <a:lnTo>
                      <a:pt x="471" y="13"/>
                    </a:lnTo>
                    <a:lnTo>
                      <a:pt x="484" y="13"/>
                    </a:lnTo>
                    <a:lnTo>
                      <a:pt x="497" y="13"/>
                    </a:lnTo>
                    <a:lnTo>
                      <a:pt x="507" y="13"/>
                    </a:lnTo>
                    <a:lnTo>
                      <a:pt x="518" y="16"/>
                    </a:lnTo>
                    <a:lnTo>
                      <a:pt x="526" y="19"/>
                    </a:lnTo>
                    <a:lnTo>
                      <a:pt x="536" y="21"/>
                    </a:lnTo>
                    <a:lnTo>
                      <a:pt x="544" y="21"/>
                    </a:lnTo>
                    <a:lnTo>
                      <a:pt x="549" y="24"/>
                    </a:lnTo>
                    <a:lnTo>
                      <a:pt x="554" y="26"/>
                    </a:lnTo>
                    <a:lnTo>
                      <a:pt x="557" y="29"/>
                    </a:lnTo>
                    <a:lnTo>
                      <a:pt x="554" y="34"/>
                    </a:lnTo>
                    <a:lnTo>
                      <a:pt x="552" y="37"/>
                    </a:lnTo>
                    <a:lnTo>
                      <a:pt x="549" y="39"/>
                    </a:lnTo>
                    <a:lnTo>
                      <a:pt x="544" y="47"/>
                    </a:lnTo>
                    <a:lnTo>
                      <a:pt x="536" y="50"/>
                    </a:lnTo>
                    <a:lnTo>
                      <a:pt x="531" y="58"/>
                    </a:lnTo>
                    <a:lnTo>
                      <a:pt x="520" y="63"/>
                    </a:lnTo>
                    <a:lnTo>
                      <a:pt x="513" y="71"/>
                    </a:lnTo>
                    <a:lnTo>
                      <a:pt x="497" y="71"/>
                    </a:lnTo>
                    <a:lnTo>
                      <a:pt x="479" y="76"/>
                    </a:lnTo>
                    <a:lnTo>
                      <a:pt x="471" y="76"/>
                    </a:lnTo>
                    <a:lnTo>
                      <a:pt x="461" y="78"/>
                    </a:lnTo>
                    <a:lnTo>
                      <a:pt x="450" y="78"/>
                    </a:lnTo>
                    <a:lnTo>
                      <a:pt x="440" y="81"/>
                    </a:lnTo>
                    <a:lnTo>
                      <a:pt x="427" y="81"/>
                    </a:lnTo>
                    <a:lnTo>
                      <a:pt x="414" y="84"/>
                    </a:lnTo>
                    <a:lnTo>
                      <a:pt x="401" y="86"/>
                    </a:lnTo>
                    <a:lnTo>
                      <a:pt x="388" y="86"/>
                    </a:lnTo>
                    <a:lnTo>
                      <a:pt x="372" y="86"/>
                    </a:lnTo>
                    <a:lnTo>
                      <a:pt x="359" y="89"/>
                    </a:lnTo>
                    <a:lnTo>
                      <a:pt x="344" y="91"/>
                    </a:lnTo>
                    <a:lnTo>
                      <a:pt x="331" y="94"/>
                    </a:lnTo>
                    <a:lnTo>
                      <a:pt x="315" y="94"/>
                    </a:lnTo>
                    <a:lnTo>
                      <a:pt x="297" y="97"/>
                    </a:lnTo>
                    <a:lnTo>
                      <a:pt x="279" y="99"/>
                    </a:lnTo>
                    <a:lnTo>
                      <a:pt x="266" y="99"/>
                    </a:lnTo>
                    <a:lnTo>
                      <a:pt x="247" y="99"/>
                    </a:lnTo>
                    <a:lnTo>
                      <a:pt x="232" y="104"/>
                    </a:lnTo>
                    <a:lnTo>
                      <a:pt x="216" y="104"/>
                    </a:lnTo>
                    <a:lnTo>
                      <a:pt x="206" y="107"/>
                    </a:lnTo>
                    <a:lnTo>
                      <a:pt x="190" y="107"/>
                    </a:lnTo>
                    <a:lnTo>
                      <a:pt x="180" y="110"/>
                    </a:lnTo>
                    <a:lnTo>
                      <a:pt x="167" y="112"/>
                    </a:lnTo>
                    <a:lnTo>
                      <a:pt x="159" y="115"/>
                    </a:lnTo>
                    <a:lnTo>
                      <a:pt x="146" y="115"/>
                    </a:lnTo>
                    <a:lnTo>
                      <a:pt x="143" y="117"/>
                    </a:lnTo>
                    <a:lnTo>
                      <a:pt x="143" y="117"/>
                    </a:lnTo>
                    <a:close/>
                  </a:path>
                </a:pathLst>
              </a:custGeom>
              <a:solidFill>
                <a:srgbClr val="1C404F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0" name="Freeform 172"/>
              <p:cNvSpPr>
                <a:spLocks/>
              </p:cNvSpPr>
              <p:nvPr/>
            </p:nvSpPr>
            <p:spPr bwMode="auto">
              <a:xfrm>
                <a:off x="595" y="1619"/>
                <a:ext cx="128" cy="112"/>
              </a:xfrm>
              <a:custGeom>
                <a:avLst/>
                <a:gdLst/>
                <a:ahLst/>
                <a:cxnLst>
                  <a:cxn ang="0">
                    <a:pos x="3" y="112"/>
                  </a:cxn>
                  <a:cxn ang="0">
                    <a:pos x="3" y="109"/>
                  </a:cxn>
                  <a:cxn ang="0">
                    <a:pos x="8" y="107"/>
                  </a:cxn>
                  <a:cxn ang="0">
                    <a:pos x="16" y="107"/>
                  </a:cxn>
                  <a:cxn ang="0">
                    <a:pos x="29" y="107"/>
                  </a:cxn>
                  <a:cxn ang="0">
                    <a:pos x="39" y="102"/>
                  </a:cxn>
                  <a:cxn ang="0">
                    <a:pos x="52" y="102"/>
                  </a:cxn>
                  <a:cxn ang="0">
                    <a:pos x="65" y="102"/>
                  </a:cxn>
                  <a:cxn ang="0">
                    <a:pos x="78" y="102"/>
                  </a:cxn>
                  <a:cxn ang="0">
                    <a:pos x="86" y="102"/>
                  </a:cxn>
                  <a:cxn ang="0">
                    <a:pos x="99" y="102"/>
                  </a:cxn>
                  <a:cxn ang="0">
                    <a:pos x="107" y="102"/>
                  </a:cxn>
                  <a:cxn ang="0">
                    <a:pos x="115" y="102"/>
                  </a:cxn>
                  <a:cxn ang="0">
                    <a:pos x="122" y="104"/>
                  </a:cxn>
                  <a:cxn ang="0">
                    <a:pos x="128" y="107"/>
                  </a:cxn>
                  <a:cxn ang="0">
                    <a:pos x="122" y="104"/>
                  </a:cxn>
                  <a:cxn ang="0">
                    <a:pos x="112" y="99"/>
                  </a:cxn>
                  <a:cxn ang="0">
                    <a:pos x="99" y="89"/>
                  </a:cxn>
                  <a:cxn ang="0">
                    <a:pos x="94" y="73"/>
                  </a:cxn>
                  <a:cxn ang="0">
                    <a:pos x="86" y="60"/>
                  </a:cxn>
                  <a:cxn ang="0">
                    <a:pos x="86" y="50"/>
                  </a:cxn>
                  <a:cxn ang="0">
                    <a:pos x="86" y="37"/>
                  </a:cxn>
                  <a:cxn ang="0">
                    <a:pos x="89" y="26"/>
                  </a:cxn>
                  <a:cxn ang="0">
                    <a:pos x="89" y="16"/>
                  </a:cxn>
                  <a:cxn ang="0">
                    <a:pos x="91" y="8"/>
                  </a:cxn>
                  <a:cxn ang="0">
                    <a:pos x="91" y="0"/>
                  </a:cxn>
                  <a:cxn ang="0">
                    <a:pos x="94" y="0"/>
                  </a:cxn>
                  <a:cxn ang="0">
                    <a:pos x="86" y="0"/>
                  </a:cxn>
                  <a:cxn ang="0">
                    <a:pos x="70" y="5"/>
                  </a:cxn>
                  <a:cxn ang="0">
                    <a:pos x="55" y="3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5"/>
                  </a:cxn>
                  <a:cxn ang="0">
                    <a:pos x="21" y="11"/>
                  </a:cxn>
                  <a:cxn ang="0">
                    <a:pos x="13" y="21"/>
                  </a:cxn>
                  <a:cxn ang="0">
                    <a:pos x="8" y="31"/>
                  </a:cxn>
                  <a:cxn ang="0">
                    <a:pos x="5" y="44"/>
                  </a:cxn>
                  <a:cxn ang="0">
                    <a:pos x="3" y="60"/>
                  </a:cxn>
                  <a:cxn ang="0">
                    <a:pos x="3" y="76"/>
                  </a:cxn>
                  <a:cxn ang="0">
                    <a:pos x="0" y="86"/>
                  </a:cxn>
                  <a:cxn ang="0">
                    <a:pos x="0" y="102"/>
                  </a:cxn>
                  <a:cxn ang="0">
                    <a:pos x="0" y="107"/>
                  </a:cxn>
                  <a:cxn ang="0">
                    <a:pos x="3" y="112"/>
                  </a:cxn>
                  <a:cxn ang="0">
                    <a:pos x="3" y="112"/>
                  </a:cxn>
                </a:cxnLst>
                <a:rect l="0" t="0" r="r" b="b"/>
                <a:pathLst>
                  <a:path w="128" h="112">
                    <a:moveTo>
                      <a:pt x="3" y="112"/>
                    </a:moveTo>
                    <a:lnTo>
                      <a:pt x="3" y="109"/>
                    </a:lnTo>
                    <a:lnTo>
                      <a:pt x="8" y="107"/>
                    </a:lnTo>
                    <a:lnTo>
                      <a:pt x="16" y="107"/>
                    </a:lnTo>
                    <a:lnTo>
                      <a:pt x="29" y="107"/>
                    </a:lnTo>
                    <a:lnTo>
                      <a:pt x="39" y="102"/>
                    </a:lnTo>
                    <a:lnTo>
                      <a:pt x="52" y="102"/>
                    </a:lnTo>
                    <a:lnTo>
                      <a:pt x="65" y="102"/>
                    </a:lnTo>
                    <a:lnTo>
                      <a:pt x="78" y="102"/>
                    </a:lnTo>
                    <a:lnTo>
                      <a:pt x="86" y="102"/>
                    </a:lnTo>
                    <a:lnTo>
                      <a:pt x="99" y="102"/>
                    </a:lnTo>
                    <a:lnTo>
                      <a:pt x="107" y="102"/>
                    </a:lnTo>
                    <a:lnTo>
                      <a:pt x="115" y="102"/>
                    </a:lnTo>
                    <a:lnTo>
                      <a:pt x="122" y="104"/>
                    </a:lnTo>
                    <a:lnTo>
                      <a:pt x="128" y="107"/>
                    </a:lnTo>
                    <a:lnTo>
                      <a:pt x="122" y="104"/>
                    </a:lnTo>
                    <a:lnTo>
                      <a:pt x="112" y="99"/>
                    </a:lnTo>
                    <a:lnTo>
                      <a:pt x="99" y="89"/>
                    </a:lnTo>
                    <a:lnTo>
                      <a:pt x="94" y="73"/>
                    </a:lnTo>
                    <a:lnTo>
                      <a:pt x="86" y="60"/>
                    </a:lnTo>
                    <a:lnTo>
                      <a:pt x="86" y="50"/>
                    </a:lnTo>
                    <a:lnTo>
                      <a:pt x="86" y="37"/>
                    </a:lnTo>
                    <a:lnTo>
                      <a:pt x="89" y="26"/>
                    </a:lnTo>
                    <a:lnTo>
                      <a:pt x="89" y="16"/>
                    </a:lnTo>
                    <a:lnTo>
                      <a:pt x="91" y="8"/>
                    </a:lnTo>
                    <a:lnTo>
                      <a:pt x="91" y="0"/>
                    </a:lnTo>
                    <a:lnTo>
                      <a:pt x="94" y="0"/>
                    </a:lnTo>
                    <a:lnTo>
                      <a:pt x="86" y="0"/>
                    </a:lnTo>
                    <a:lnTo>
                      <a:pt x="70" y="5"/>
                    </a:lnTo>
                    <a:lnTo>
                      <a:pt x="55" y="3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6" y="5"/>
                    </a:lnTo>
                    <a:lnTo>
                      <a:pt x="21" y="11"/>
                    </a:lnTo>
                    <a:lnTo>
                      <a:pt x="13" y="21"/>
                    </a:lnTo>
                    <a:lnTo>
                      <a:pt x="8" y="31"/>
                    </a:lnTo>
                    <a:lnTo>
                      <a:pt x="5" y="44"/>
                    </a:lnTo>
                    <a:lnTo>
                      <a:pt x="3" y="60"/>
                    </a:lnTo>
                    <a:lnTo>
                      <a:pt x="3" y="76"/>
                    </a:lnTo>
                    <a:lnTo>
                      <a:pt x="0" y="86"/>
                    </a:lnTo>
                    <a:lnTo>
                      <a:pt x="0" y="102"/>
                    </a:lnTo>
                    <a:lnTo>
                      <a:pt x="0" y="107"/>
                    </a:lnTo>
                    <a:lnTo>
                      <a:pt x="3" y="112"/>
                    </a:lnTo>
                    <a:lnTo>
                      <a:pt x="3" y="112"/>
                    </a:lnTo>
                    <a:close/>
                  </a:path>
                </a:pathLst>
              </a:custGeom>
              <a:solidFill>
                <a:srgbClr val="96ABBA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1" name="Freeform 173"/>
              <p:cNvSpPr>
                <a:spLocks/>
              </p:cNvSpPr>
              <p:nvPr/>
            </p:nvSpPr>
            <p:spPr bwMode="auto">
              <a:xfrm>
                <a:off x="593" y="1778"/>
                <a:ext cx="254" cy="119"/>
              </a:xfrm>
              <a:custGeom>
                <a:avLst/>
                <a:gdLst/>
                <a:ahLst/>
                <a:cxnLst>
                  <a:cxn ang="0">
                    <a:pos x="101" y="5"/>
                  </a:cxn>
                  <a:cxn ang="0">
                    <a:pos x="104" y="2"/>
                  </a:cxn>
                  <a:cxn ang="0">
                    <a:pos x="117" y="2"/>
                  </a:cxn>
                  <a:cxn ang="0">
                    <a:pos x="124" y="0"/>
                  </a:cxn>
                  <a:cxn ang="0">
                    <a:pos x="135" y="0"/>
                  </a:cxn>
                  <a:cxn ang="0">
                    <a:pos x="145" y="0"/>
                  </a:cxn>
                  <a:cxn ang="0">
                    <a:pos x="158" y="0"/>
                  </a:cxn>
                  <a:cxn ang="0">
                    <a:pos x="166" y="0"/>
                  </a:cxn>
                  <a:cxn ang="0">
                    <a:pos x="179" y="0"/>
                  </a:cxn>
                  <a:cxn ang="0">
                    <a:pos x="187" y="0"/>
                  </a:cxn>
                  <a:cxn ang="0">
                    <a:pos x="200" y="0"/>
                  </a:cxn>
                  <a:cxn ang="0">
                    <a:pos x="213" y="0"/>
                  </a:cxn>
                  <a:cxn ang="0">
                    <a:pos x="221" y="0"/>
                  </a:cxn>
                  <a:cxn ang="0">
                    <a:pos x="234" y="21"/>
                  </a:cxn>
                  <a:cxn ang="0">
                    <a:pos x="239" y="39"/>
                  </a:cxn>
                  <a:cxn ang="0">
                    <a:pos x="254" y="70"/>
                  </a:cxn>
                  <a:cxn ang="0">
                    <a:pos x="252" y="67"/>
                  </a:cxn>
                  <a:cxn ang="0">
                    <a:pos x="244" y="65"/>
                  </a:cxn>
                  <a:cxn ang="0">
                    <a:pos x="231" y="62"/>
                  </a:cxn>
                  <a:cxn ang="0">
                    <a:pos x="221" y="62"/>
                  </a:cxn>
                  <a:cxn ang="0">
                    <a:pos x="208" y="67"/>
                  </a:cxn>
                  <a:cxn ang="0">
                    <a:pos x="200" y="73"/>
                  </a:cxn>
                  <a:cxn ang="0">
                    <a:pos x="192" y="78"/>
                  </a:cxn>
                  <a:cxn ang="0">
                    <a:pos x="192" y="80"/>
                  </a:cxn>
                  <a:cxn ang="0">
                    <a:pos x="187" y="78"/>
                  </a:cxn>
                  <a:cxn ang="0">
                    <a:pos x="179" y="70"/>
                  </a:cxn>
                  <a:cxn ang="0">
                    <a:pos x="169" y="62"/>
                  </a:cxn>
                  <a:cxn ang="0">
                    <a:pos x="153" y="62"/>
                  </a:cxn>
                  <a:cxn ang="0">
                    <a:pos x="137" y="62"/>
                  </a:cxn>
                  <a:cxn ang="0">
                    <a:pos x="117" y="78"/>
                  </a:cxn>
                  <a:cxn ang="0">
                    <a:pos x="96" y="93"/>
                  </a:cxn>
                  <a:cxn ang="0">
                    <a:pos x="80" y="106"/>
                  </a:cxn>
                  <a:cxn ang="0">
                    <a:pos x="67" y="109"/>
                  </a:cxn>
                  <a:cxn ang="0">
                    <a:pos x="59" y="112"/>
                  </a:cxn>
                  <a:cxn ang="0">
                    <a:pos x="46" y="112"/>
                  </a:cxn>
                  <a:cxn ang="0">
                    <a:pos x="39" y="117"/>
                  </a:cxn>
                  <a:cxn ang="0">
                    <a:pos x="23" y="119"/>
                  </a:cxn>
                  <a:cxn ang="0">
                    <a:pos x="15" y="119"/>
                  </a:cxn>
                  <a:cxn ang="0">
                    <a:pos x="0" y="47"/>
                  </a:cxn>
                  <a:cxn ang="0">
                    <a:pos x="101" y="5"/>
                  </a:cxn>
                  <a:cxn ang="0">
                    <a:pos x="101" y="5"/>
                  </a:cxn>
                </a:cxnLst>
                <a:rect l="0" t="0" r="r" b="b"/>
                <a:pathLst>
                  <a:path w="254" h="119">
                    <a:moveTo>
                      <a:pt x="101" y="5"/>
                    </a:moveTo>
                    <a:lnTo>
                      <a:pt x="104" y="2"/>
                    </a:lnTo>
                    <a:lnTo>
                      <a:pt x="117" y="2"/>
                    </a:lnTo>
                    <a:lnTo>
                      <a:pt x="124" y="0"/>
                    </a:lnTo>
                    <a:lnTo>
                      <a:pt x="135" y="0"/>
                    </a:lnTo>
                    <a:lnTo>
                      <a:pt x="145" y="0"/>
                    </a:lnTo>
                    <a:lnTo>
                      <a:pt x="158" y="0"/>
                    </a:lnTo>
                    <a:lnTo>
                      <a:pt x="166" y="0"/>
                    </a:lnTo>
                    <a:lnTo>
                      <a:pt x="179" y="0"/>
                    </a:lnTo>
                    <a:lnTo>
                      <a:pt x="187" y="0"/>
                    </a:lnTo>
                    <a:lnTo>
                      <a:pt x="200" y="0"/>
                    </a:lnTo>
                    <a:lnTo>
                      <a:pt x="213" y="0"/>
                    </a:lnTo>
                    <a:lnTo>
                      <a:pt x="221" y="0"/>
                    </a:lnTo>
                    <a:lnTo>
                      <a:pt x="234" y="21"/>
                    </a:lnTo>
                    <a:lnTo>
                      <a:pt x="239" y="39"/>
                    </a:lnTo>
                    <a:lnTo>
                      <a:pt x="254" y="70"/>
                    </a:lnTo>
                    <a:lnTo>
                      <a:pt x="252" y="67"/>
                    </a:lnTo>
                    <a:lnTo>
                      <a:pt x="244" y="65"/>
                    </a:lnTo>
                    <a:lnTo>
                      <a:pt x="231" y="62"/>
                    </a:lnTo>
                    <a:lnTo>
                      <a:pt x="221" y="62"/>
                    </a:lnTo>
                    <a:lnTo>
                      <a:pt x="208" y="67"/>
                    </a:lnTo>
                    <a:lnTo>
                      <a:pt x="200" y="73"/>
                    </a:lnTo>
                    <a:lnTo>
                      <a:pt x="192" y="78"/>
                    </a:lnTo>
                    <a:lnTo>
                      <a:pt x="192" y="80"/>
                    </a:lnTo>
                    <a:lnTo>
                      <a:pt x="187" y="78"/>
                    </a:lnTo>
                    <a:lnTo>
                      <a:pt x="179" y="70"/>
                    </a:lnTo>
                    <a:lnTo>
                      <a:pt x="169" y="62"/>
                    </a:lnTo>
                    <a:lnTo>
                      <a:pt x="153" y="62"/>
                    </a:lnTo>
                    <a:lnTo>
                      <a:pt x="137" y="62"/>
                    </a:lnTo>
                    <a:lnTo>
                      <a:pt x="117" y="78"/>
                    </a:lnTo>
                    <a:lnTo>
                      <a:pt x="96" y="93"/>
                    </a:lnTo>
                    <a:lnTo>
                      <a:pt x="80" y="106"/>
                    </a:lnTo>
                    <a:lnTo>
                      <a:pt x="67" y="109"/>
                    </a:lnTo>
                    <a:lnTo>
                      <a:pt x="59" y="112"/>
                    </a:lnTo>
                    <a:lnTo>
                      <a:pt x="46" y="112"/>
                    </a:lnTo>
                    <a:lnTo>
                      <a:pt x="39" y="117"/>
                    </a:lnTo>
                    <a:lnTo>
                      <a:pt x="23" y="119"/>
                    </a:lnTo>
                    <a:lnTo>
                      <a:pt x="15" y="119"/>
                    </a:lnTo>
                    <a:lnTo>
                      <a:pt x="0" y="47"/>
                    </a:lnTo>
                    <a:lnTo>
                      <a:pt x="101" y="5"/>
                    </a:lnTo>
                    <a:lnTo>
                      <a:pt x="101" y="5"/>
                    </a:lnTo>
                    <a:close/>
                  </a:path>
                </a:pathLst>
              </a:custGeom>
              <a:solidFill>
                <a:srgbClr val="C7695C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2" name="Freeform 174"/>
              <p:cNvSpPr>
                <a:spLocks/>
              </p:cNvSpPr>
              <p:nvPr/>
            </p:nvSpPr>
            <p:spPr bwMode="auto">
              <a:xfrm>
                <a:off x="572" y="1773"/>
                <a:ext cx="174" cy="174"/>
              </a:xfrm>
              <a:custGeom>
                <a:avLst/>
                <a:gdLst/>
                <a:ahLst/>
                <a:cxnLst>
                  <a:cxn ang="0">
                    <a:pos x="161" y="28"/>
                  </a:cxn>
                  <a:cxn ang="0">
                    <a:pos x="158" y="31"/>
                  </a:cxn>
                  <a:cxn ang="0">
                    <a:pos x="158" y="36"/>
                  </a:cxn>
                  <a:cxn ang="0">
                    <a:pos x="158" y="46"/>
                  </a:cxn>
                  <a:cxn ang="0">
                    <a:pos x="151" y="57"/>
                  </a:cxn>
                  <a:cxn ang="0">
                    <a:pos x="140" y="67"/>
                  </a:cxn>
                  <a:cxn ang="0">
                    <a:pos x="130" y="83"/>
                  </a:cxn>
                  <a:cxn ang="0">
                    <a:pos x="119" y="91"/>
                  </a:cxn>
                  <a:cxn ang="0">
                    <a:pos x="117" y="96"/>
                  </a:cxn>
                  <a:cxn ang="0">
                    <a:pos x="106" y="67"/>
                  </a:cxn>
                  <a:cxn ang="0">
                    <a:pos x="101" y="67"/>
                  </a:cxn>
                  <a:cxn ang="0">
                    <a:pos x="96" y="65"/>
                  </a:cxn>
                  <a:cxn ang="0">
                    <a:pos x="86" y="65"/>
                  </a:cxn>
                  <a:cxn ang="0">
                    <a:pos x="78" y="67"/>
                  </a:cxn>
                  <a:cxn ang="0">
                    <a:pos x="67" y="70"/>
                  </a:cxn>
                  <a:cxn ang="0">
                    <a:pos x="65" y="80"/>
                  </a:cxn>
                  <a:cxn ang="0">
                    <a:pos x="62" y="91"/>
                  </a:cxn>
                  <a:cxn ang="0">
                    <a:pos x="67" y="106"/>
                  </a:cxn>
                  <a:cxn ang="0">
                    <a:pos x="70" y="119"/>
                  </a:cxn>
                  <a:cxn ang="0">
                    <a:pos x="75" y="132"/>
                  </a:cxn>
                  <a:cxn ang="0">
                    <a:pos x="80" y="143"/>
                  </a:cxn>
                  <a:cxn ang="0">
                    <a:pos x="83" y="145"/>
                  </a:cxn>
                  <a:cxn ang="0">
                    <a:pos x="83" y="148"/>
                  </a:cxn>
                  <a:cxn ang="0">
                    <a:pos x="80" y="158"/>
                  </a:cxn>
                  <a:cxn ang="0">
                    <a:pos x="70" y="169"/>
                  </a:cxn>
                  <a:cxn ang="0">
                    <a:pos x="65" y="174"/>
                  </a:cxn>
                  <a:cxn ang="0">
                    <a:pos x="49" y="158"/>
                  </a:cxn>
                  <a:cxn ang="0">
                    <a:pos x="26" y="143"/>
                  </a:cxn>
                  <a:cxn ang="0">
                    <a:pos x="23" y="137"/>
                  </a:cxn>
                  <a:cxn ang="0">
                    <a:pos x="13" y="124"/>
                  </a:cxn>
                  <a:cxn ang="0">
                    <a:pos x="8" y="114"/>
                  </a:cxn>
                  <a:cxn ang="0">
                    <a:pos x="2" y="104"/>
                  </a:cxn>
                  <a:cxn ang="0">
                    <a:pos x="2" y="96"/>
                  </a:cxn>
                  <a:cxn ang="0">
                    <a:pos x="2" y="85"/>
                  </a:cxn>
                  <a:cxn ang="0">
                    <a:pos x="0" y="75"/>
                  </a:cxn>
                  <a:cxn ang="0">
                    <a:pos x="2" y="62"/>
                  </a:cxn>
                  <a:cxn ang="0">
                    <a:pos x="2" y="52"/>
                  </a:cxn>
                  <a:cxn ang="0">
                    <a:pos x="8" y="44"/>
                  </a:cxn>
                  <a:cxn ang="0">
                    <a:pos x="15" y="31"/>
                  </a:cxn>
                  <a:cxn ang="0">
                    <a:pos x="18" y="26"/>
                  </a:cxn>
                  <a:cxn ang="0">
                    <a:pos x="21" y="26"/>
                  </a:cxn>
                  <a:cxn ang="0">
                    <a:pos x="28" y="23"/>
                  </a:cxn>
                  <a:cxn ang="0">
                    <a:pos x="36" y="18"/>
                  </a:cxn>
                  <a:cxn ang="0">
                    <a:pos x="54" y="18"/>
                  </a:cxn>
                  <a:cxn ang="0">
                    <a:pos x="70" y="10"/>
                  </a:cxn>
                  <a:cxn ang="0">
                    <a:pos x="88" y="7"/>
                  </a:cxn>
                  <a:cxn ang="0">
                    <a:pos x="106" y="2"/>
                  </a:cxn>
                  <a:cxn ang="0">
                    <a:pos x="122" y="2"/>
                  </a:cxn>
                  <a:cxn ang="0">
                    <a:pos x="135" y="0"/>
                  </a:cxn>
                  <a:cxn ang="0">
                    <a:pos x="145" y="0"/>
                  </a:cxn>
                  <a:cxn ang="0">
                    <a:pos x="153" y="0"/>
                  </a:cxn>
                  <a:cxn ang="0">
                    <a:pos x="161" y="2"/>
                  </a:cxn>
                  <a:cxn ang="0">
                    <a:pos x="169" y="2"/>
                  </a:cxn>
                  <a:cxn ang="0">
                    <a:pos x="174" y="5"/>
                  </a:cxn>
                  <a:cxn ang="0">
                    <a:pos x="161" y="28"/>
                  </a:cxn>
                  <a:cxn ang="0">
                    <a:pos x="161" y="28"/>
                  </a:cxn>
                </a:cxnLst>
                <a:rect l="0" t="0" r="r" b="b"/>
                <a:pathLst>
                  <a:path w="174" h="174">
                    <a:moveTo>
                      <a:pt x="161" y="28"/>
                    </a:moveTo>
                    <a:lnTo>
                      <a:pt x="158" y="31"/>
                    </a:lnTo>
                    <a:lnTo>
                      <a:pt x="158" y="36"/>
                    </a:lnTo>
                    <a:lnTo>
                      <a:pt x="158" y="46"/>
                    </a:lnTo>
                    <a:lnTo>
                      <a:pt x="151" y="57"/>
                    </a:lnTo>
                    <a:lnTo>
                      <a:pt x="140" y="67"/>
                    </a:lnTo>
                    <a:lnTo>
                      <a:pt x="130" y="83"/>
                    </a:lnTo>
                    <a:lnTo>
                      <a:pt x="119" y="91"/>
                    </a:lnTo>
                    <a:lnTo>
                      <a:pt x="117" y="96"/>
                    </a:lnTo>
                    <a:lnTo>
                      <a:pt x="106" y="67"/>
                    </a:lnTo>
                    <a:lnTo>
                      <a:pt x="101" y="67"/>
                    </a:lnTo>
                    <a:lnTo>
                      <a:pt x="96" y="65"/>
                    </a:lnTo>
                    <a:lnTo>
                      <a:pt x="86" y="65"/>
                    </a:lnTo>
                    <a:lnTo>
                      <a:pt x="78" y="67"/>
                    </a:lnTo>
                    <a:lnTo>
                      <a:pt x="67" y="70"/>
                    </a:lnTo>
                    <a:lnTo>
                      <a:pt x="65" y="80"/>
                    </a:lnTo>
                    <a:lnTo>
                      <a:pt x="62" y="91"/>
                    </a:lnTo>
                    <a:lnTo>
                      <a:pt x="67" y="106"/>
                    </a:lnTo>
                    <a:lnTo>
                      <a:pt x="70" y="119"/>
                    </a:lnTo>
                    <a:lnTo>
                      <a:pt x="75" y="132"/>
                    </a:lnTo>
                    <a:lnTo>
                      <a:pt x="80" y="143"/>
                    </a:lnTo>
                    <a:lnTo>
                      <a:pt x="83" y="145"/>
                    </a:lnTo>
                    <a:lnTo>
                      <a:pt x="83" y="148"/>
                    </a:lnTo>
                    <a:lnTo>
                      <a:pt x="80" y="158"/>
                    </a:lnTo>
                    <a:lnTo>
                      <a:pt x="70" y="169"/>
                    </a:lnTo>
                    <a:lnTo>
                      <a:pt x="65" y="174"/>
                    </a:lnTo>
                    <a:lnTo>
                      <a:pt x="49" y="158"/>
                    </a:lnTo>
                    <a:lnTo>
                      <a:pt x="26" y="143"/>
                    </a:lnTo>
                    <a:lnTo>
                      <a:pt x="23" y="137"/>
                    </a:lnTo>
                    <a:lnTo>
                      <a:pt x="13" y="124"/>
                    </a:lnTo>
                    <a:lnTo>
                      <a:pt x="8" y="114"/>
                    </a:lnTo>
                    <a:lnTo>
                      <a:pt x="2" y="104"/>
                    </a:lnTo>
                    <a:lnTo>
                      <a:pt x="2" y="96"/>
                    </a:lnTo>
                    <a:lnTo>
                      <a:pt x="2" y="85"/>
                    </a:lnTo>
                    <a:lnTo>
                      <a:pt x="0" y="75"/>
                    </a:lnTo>
                    <a:lnTo>
                      <a:pt x="2" y="62"/>
                    </a:lnTo>
                    <a:lnTo>
                      <a:pt x="2" y="52"/>
                    </a:lnTo>
                    <a:lnTo>
                      <a:pt x="8" y="44"/>
                    </a:lnTo>
                    <a:lnTo>
                      <a:pt x="15" y="31"/>
                    </a:lnTo>
                    <a:lnTo>
                      <a:pt x="18" y="26"/>
                    </a:lnTo>
                    <a:lnTo>
                      <a:pt x="21" y="26"/>
                    </a:lnTo>
                    <a:lnTo>
                      <a:pt x="28" y="23"/>
                    </a:lnTo>
                    <a:lnTo>
                      <a:pt x="36" y="18"/>
                    </a:lnTo>
                    <a:lnTo>
                      <a:pt x="54" y="18"/>
                    </a:lnTo>
                    <a:lnTo>
                      <a:pt x="70" y="10"/>
                    </a:lnTo>
                    <a:lnTo>
                      <a:pt x="88" y="7"/>
                    </a:lnTo>
                    <a:lnTo>
                      <a:pt x="106" y="2"/>
                    </a:lnTo>
                    <a:lnTo>
                      <a:pt x="122" y="2"/>
                    </a:lnTo>
                    <a:lnTo>
                      <a:pt x="135" y="0"/>
                    </a:lnTo>
                    <a:lnTo>
                      <a:pt x="145" y="0"/>
                    </a:lnTo>
                    <a:lnTo>
                      <a:pt x="153" y="0"/>
                    </a:lnTo>
                    <a:lnTo>
                      <a:pt x="161" y="2"/>
                    </a:lnTo>
                    <a:lnTo>
                      <a:pt x="169" y="2"/>
                    </a:lnTo>
                    <a:lnTo>
                      <a:pt x="174" y="5"/>
                    </a:lnTo>
                    <a:lnTo>
                      <a:pt x="161" y="28"/>
                    </a:lnTo>
                    <a:lnTo>
                      <a:pt x="161" y="28"/>
                    </a:lnTo>
                    <a:close/>
                  </a:path>
                </a:pathLst>
              </a:custGeom>
              <a:solidFill>
                <a:srgbClr val="523D03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3" name="Freeform 175"/>
              <p:cNvSpPr>
                <a:spLocks/>
              </p:cNvSpPr>
              <p:nvPr/>
            </p:nvSpPr>
            <p:spPr bwMode="auto">
              <a:xfrm>
                <a:off x="642" y="1884"/>
                <a:ext cx="211" cy="190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0" y="73"/>
                  </a:cxn>
                  <a:cxn ang="0">
                    <a:pos x="3" y="78"/>
                  </a:cxn>
                  <a:cxn ang="0">
                    <a:pos x="10" y="86"/>
                  </a:cxn>
                  <a:cxn ang="0">
                    <a:pos x="18" y="94"/>
                  </a:cxn>
                  <a:cxn ang="0">
                    <a:pos x="31" y="97"/>
                  </a:cxn>
                  <a:cxn ang="0">
                    <a:pos x="47" y="99"/>
                  </a:cxn>
                  <a:cxn ang="0">
                    <a:pos x="57" y="102"/>
                  </a:cxn>
                  <a:cxn ang="0">
                    <a:pos x="62" y="104"/>
                  </a:cxn>
                  <a:cxn ang="0">
                    <a:pos x="52" y="71"/>
                  </a:cxn>
                  <a:cxn ang="0">
                    <a:pos x="57" y="73"/>
                  </a:cxn>
                  <a:cxn ang="0">
                    <a:pos x="73" y="78"/>
                  </a:cxn>
                  <a:cxn ang="0">
                    <a:pos x="81" y="81"/>
                  </a:cxn>
                  <a:cxn ang="0">
                    <a:pos x="94" y="84"/>
                  </a:cxn>
                  <a:cxn ang="0">
                    <a:pos x="104" y="84"/>
                  </a:cxn>
                  <a:cxn ang="0">
                    <a:pos x="117" y="89"/>
                  </a:cxn>
                  <a:cxn ang="0">
                    <a:pos x="133" y="89"/>
                  </a:cxn>
                  <a:cxn ang="0">
                    <a:pos x="148" y="89"/>
                  </a:cxn>
                  <a:cxn ang="0">
                    <a:pos x="159" y="86"/>
                  </a:cxn>
                  <a:cxn ang="0">
                    <a:pos x="161" y="86"/>
                  </a:cxn>
                  <a:cxn ang="0">
                    <a:pos x="156" y="63"/>
                  </a:cxn>
                  <a:cxn ang="0">
                    <a:pos x="122" y="37"/>
                  </a:cxn>
                  <a:cxn ang="0">
                    <a:pos x="125" y="37"/>
                  </a:cxn>
                  <a:cxn ang="0">
                    <a:pos x="138" y="37"/>
                  </a:cxn>
                  <a:cxn ang="0">
                    <a:pos x="153" y="34"/>
                  </a:cxn>
                  <a:cxn ang="0">
                    <a:pos x="166" y="34"/>
                  </a:cxn>
                  <a:cxn ang="0">
                    <a:pos x="174" y="29"/>
                  </a:cxn>
                  <a:cxn ang="0">
                    <a:pos x="174" y="24"/>
                  </a:cxn>
                  <a:cxn ang="0">
                    <a:pos x="174" y="13"/>
                  </a:cxn>
                  <a:cxn ang="0">
                    <a:pos x="190" y="0"/>
                  </a:cxn>
                  <a:cxn ang="0">
                    <a:pos x="211" y="3"/>
                  </a:cxn>
                  <a:cxn ang="0">
                    <a:pos x="195" y="21"/>
                  </a:cxn>
                  <a:cxn ang="0">
                    <a:pos x="190" y="42"/>
                  </a:cxn>
                  <a:cxn ang="0">
                    <a:pos x="190" y="63"/>
                  </a:cxn>
                  <a:cxn ang="0">
                    <a:pos x="177" y="89"/>
                  </a:cxn>
                  <a:cxn ang="0">
                    <a:pos x="166" y="99"/>
                  </a:cxn>
                  <a:cxn ang="0">
                    <a:pos x="159" y="99"/>
                  </a:cxn>
                  <a:cxn ang="0">
                    <a:pos x="151" y="99"/>
                  </a:cxn>
                  <a:cxn ang="0">
                    <a:pos x="135" y="104"/>
                  </a:cxn>
                  <a:cxn ang="0">
                    <a:pos x="122" y="110"/>
                  </a:cxn>
                  <a:cxn ang="0">
                    <a:pos x="107" y="115"/>
                  </a:cxn>
                  <a:cxn ang="0">
                    <a:pos x="94" y="117"/>
                  </a:cxn>
                  <a:cxn ang="0">
                    <a:pos x="83" y="123"/>
                  </a:cxn>
                  <a:cxn ang="0">
                    <a:pos x="81" y="123"/>
                  </a:cxn>
                  <a:cxn ang="0">
                    <a:pos x="68" y="151"/>
                  </a:cxn>
                  <a:cxn ang="0">
                    <a:pos x="34" y="190"/>
                  </a:cxn>
                  <a:cxn ang="0">
                    <a:pos x="13" y="128"/>
                  </a:cxn>
                  <a:cxn ang="0">
                    <a:pos x="0" y="71"/>
                  </a:cxn>
                  <a:cxn ang="0">
                    <a:pos x="0" y="71"/>
                  </a:cxn>
                </a:cxnLst>
                <a:rect l="0" t="0" r="r" b="b"/>
                <a:pathLst>
                  <a:path w="211" h="190">
                    <a:moveTo>
                      <a:pt x="0" y="71"/>
                    </a:moveTo>
                    <a:lnTo>
                      <a:pt x="0" y="73"/>
                    </a:lnTo>
                    <a:lnTo>
                      <a:pt x="3" y="78"/>
                    </a:lnTo>
                    <a:lnTo>
                      <a:pt x="10" y="86"/>
                    </a:lnTo>
                    <a:lnTo>
                      <a:pt x="18" y="94"/>
                    </a:lnTo>
                    <a:lnTo>
                      <a:pt x="31" y="97"/>
                    </a:lnTo>
                    <a:lnTo>
                      <a:pt x="47" y="99"/>
                    </a:lnTo>
                    <a:lnTo>
                      <a:pt x="57" y="102"/>
                    </a:lnTo>
                    <a:lnTo>
                      <a:pt x="62" y="104"/>
                    </a:lnTo>
                    <a:lnTo>
                      <a:pt x="52" y="71"/>
                    </a:lnTo>
                    <a:lnTo>
                      <a:pt x="57" y="73"/>
                    </a:lnTo>
                    <a:lnTo>
                      <a:pt x="73" y="78"/>
                    </a:lnTo>
                    <a:lnTo>
                      <a:pt x="81" y="81"/>
                    </a:lnTo>
                    <a:lnTo>
                      <a:pt x="94" y="84"/>
                    </a:lnTo>
                    <a:lnTo>
                      <a:pt x="104" y="84"/>
                    </a:lnTo>
                    <a:lnTo>
                      <a:pt x="117" y="89"/>
                    </a:lnTo>
                    <a:lnTo>
                      <a:pt x="133" y="89"/>
                    </a:lnTo>
                    <a:lnTo>
                      <a:pt x="148" y="89"/>
                    </a:lnTo>
                    <a:lnTo>
                      <a:pt x="159" y="86"/>
                    </a:lnTo>
                    <a:lnTo>
                      <a:pt x="161" y="86"/>
                    </a:lnTo>
                    <a:lnTo>
                      <a:pt x="156" y="63"/>
                    </a:lnTo>
                    <a:lnTo>
                      <a:pt x="122" y="37"/>
                    </a:lnTo>
                    <a:lnTo>
                      <a:pt x="125" y="37"/>
                    </a:lnTo>
                    <a:lnTo>
                      <a:pt x="138" y="37"/>
                    </a:lnTo>
                    <a:lnTo>
                      <a:pt x="153" y="34"/>
                    </a:lnTo>
                    <a:lnTo>
                      <a:pt x="166" y="34"/>
                    </a:lnTo>
                    <a:lnTo>
                      <a:pt x="174" y="29"/>
                    </a:lnTo>
                    <a:lnTo>
                      <a:pt x="174" y="24"/>
                    </a:lnTo>
                    <a:lnTo>
                      <a:pt x="174" y="13"/>
                    </a:lnTo>
                    <a:lnTo>
                      <a:pt x="190" y="0"/>
                    </a:lnTo>
                    <a:lnTo>
                      <a:pt x="211" y="3"/>
                    </a:lnTo>
                    <a:lnTo>
                      <a:pt x="195" y="21"/>
                    </a:lnTo>
                    <a:lnTo>
                      <a:pt x="190" y="42"/>
                    </a:lnTo>
                    <a:lnTo>
                      <a:pt x="190" y="63"/>
                    </a:lnTo>
                    <a:lnTo>
                      <a:pt x="177" y="89"/>
                    </a:lnTo>
                    <a:lnTo>
                      <a:pt x="166" y="99"/>
                    </a:lnTo>
                    <a:lnTo>
                      <a:pt x="159" y="99"/>
                    </a:lnTo>
                    <a:lnTo>
                      <a:pt x="151" y="99"/>
                    </a:lnTo>
                    <a:lnTo>
                      <a:pt x="135" y="104"/>
                    </a:lnTo>
                    <a:lnTo>
                      <a:pt x="122" y="110"/>
                    </a:lnTo>
                    <a:lnTo>
                      <a:pt x="107" y="115"/>
                    </a:lnTo>
                    <a:lnTo>
                      <a:pt x="94" y="117"/>
                    </a:lnTo>
                    <a:lnTo>
                      <a:pt x="83" y="123"/>
                    </a:lnTo>
                    <a:lnTo>
                      <a:pt x="81" y="123"/>
                    </a:lnTo>
                    <a:lnTo>
                      <a:pt x="68" y="151"/>
                    </a:lnTo>
                    <a:lnTo>
                      <a:pt x="34" y="190"/>
                    </a:lnTo>
                    <a:lnTo>
                      <a:pt x="13" y="128"/>
                    </a:lnTo>
                    <a:lnTo>
                      <a:pt x="0" y="7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C7695C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4" name="Freeform 176"/>
              <p:cNvSpPr>
                <a:spLocks/>
              </p:cNvSpPr>
              <p:nvPr/>
            </p:nvSpPr>
            <p:spPr bwMode="auto">
              <a:xfrm>
                <a:off x="546" y="1942"/>
                <a:ext cx="86" cy="145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1" y="0"/>
                  </a:cxn>
                  <a:cxn ang="0">
                    <a:pos x="28" y="5"/>
                  </a:cxn>
                  <a:cxn ang="0">
                    <a:pos x="36" y="7"/>
                  </a:cxn>
                  <a:cxn ang="0">
                    <a:pos x="41" y="13"/>
                  </a:cxn>
                  <a:cxn ang="0">
                    <a:pos x="49" y="20"/>
                  </a:cxn>
                  <a:cxn ang="0">
                    <a:pos x="57" y="33"/>
                  </a:cxn>
                  <a:cxn ang="0">
                    <a:pos x="62" y="44"/>
                  </a:cxn>
                  <a:cxn ang="0">
                    <a:pos x="67" y="57"/>
                  </a:cxn>
                  <a:cxn ang="0">
                    <a:pos x="70" y="70"/>
                  </a:cxn>
                  <a:cxn ang="0">
                    <a:pos x="78" y="85"/>
                  </a:cxn>
                  <a:cxn ang="0">
                    <a:pos x="78" y="96"/>
                  </a:cxn>
                  <a:cxn ang="0">
                    <a:pos x="83" y="106"/>
                  </a:cxn>
                  <a:cxn ang="0">
                    <a:pos x="86" y="114"/>
                  </a:cxn>
                  <a:cxn ang="0">
                    <a:pos x="86" y="117"/>
                  </a:cxn>
                  <a:cxn ang="0">
                    <a:pos x="73" y="127"/>
                  </a:cxn>
                  <a:cxn ang="0">
                    <a:pos x="57" y="127"/>
                  </a:cxn>
                  <a:cxn ang="0">
                    <a:pos x="47" y="140"/>
                  </a:cxn>
                  <a:cxn ang="0">
                    <a:pos x="36" y="132"/>
                  </a:cxn>
                  <a:cxn ang="0">
                    <a:pos x="15" y="145"/>
                  </a:cxn>
                  <a:cxn ang="0">
                    <a:pos x="10" y="127"/>
                  </a:cxn>
                  <a:cxn ang="0">
                    <a:pos x="10" y="119"/>
                  </a:cxn>
                  <a:cxn ang="0">
                    <a:pos x="15" y="104"/>
                  </a:cxn>
                  <a:cxn ang="0">
                    <a:pos x="18" y="91"/>
                  </a:cxn>
                  <a:cxn ang="0">
                    <a:pos x="21" y="83"/>
                  </a:cxn>
                  <a:cxn ang="0">
                    <a:pos x="21" y="70"/>
                  </a:cxn>
                  <a:cxn ang="0">
                    <a:pos x="21" y="59"/>
                  </a:cxn>
                  <a:cxn ang="0">
                    <a:pos x="18" y="49"/>
                  </a:cxn>
                  <a:cxn ang="0">
                    <a:pos x="15" y="36"/>
                  </a:cxn>
                  <a:cxn ang="0">
                    <a:pos x="13" y="26"/>
                  </a:cxn>
                  <a:cxn ang="0">
                    <a:pos x="8" y="18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86" h="145">
                    <a:moveTo>
                      <a:pt x="15" y="0"/>
                    </a:moveTo>
                    <a:lnTo>
                      <a:pt x="21" y="0"/>
                    </a:lnTo>
                    <a:lnTo>
                      <a:pt x="28" y="5"/>
                    </a:lnTo>
                    <a:lnTo>
                      <a:pt x="36" y="7"/>
                    </a:lnTo>
                    <a:lnTo>
                      <a:pt x="41" y="13"/>
                    </a:lnTo>
                    <a:lnTo>
                      <a:pt x="49" y="20"/>
                    </a:lnTo>
                    <a:lnTo>
                      <a:pt x="57" y="33"/>
                    </a:lnTo>
                    <a:lnTo>
                      <a:pt x="62" y="44"/>
                    </a:lnTo>
                    <a:lnTo>
                      <a:pt x="67" y="57"/>
                    </a:lnTo>
                    <a:lnTo>
                      <a:pt x="70" y="70"/>
                    </a:lnTo>
                    <a:lnTo>
                      <a:pt x="78" y="85"/>
                    </a:lnTo>
                    <a:lnTo>
                      <a:pt x="78" y="96"/>
                    </a:lnTo>
                    <a:lnTo>
                      <a:pt x="83" y="106"/>
                    </a:lnTo>
                    <a:lnTo>
                      <a:pt x="86" y="114"/>
                    </a:lnTo>
                    <a:lnTo>
                      <a:pt x="86" y="117"/>
                    </a:lnTo>
                    <a:lnTo>
                      <a:pt x="73" y="127"/>
                    </a:lnTo>
                    <a:lnTo>
                      <a:pt x="57" y="127"/>
                    </a:lnTo>
                    <a:lnTo>
                      <a:pt x="47" y="140"/>
                    </a:lnTo>
                    <a:lnTo>
                      <a:pt x="36" y="132"/>
                    </a:lnTo>
                    <a:lnTo>
                      <a:pt x="15" y="145"/>
                    </a:lnTo>
                    <a:lnTo>
                      <a:pt x="10" y="127"/>
                    </a:lnTo>
                    <a:lnTo>
                      <a:pt x="10" y="119"/>
                    </a:lnTo>
                    <a:lnTo>
                      <a:pt x="15" y="104"/>
                    </a:lnTo>
                    <a:lnTo>
                      <a:pt x="18" y="91"/>
                    </a:lnTo>
                    <a:lnTo>
                      <a:pt x="21" y="83"/>
                    </a:lnTo>
                    <a:lnTo>
                      <a:pt x="21" y="70"/>
                    </a:lnTo>
                    <a:lnTo>
                      <a:pt x="21" y="59"/>
                    </a:lnTo>
                    <a:lnTo>
                      <a:pt x="18" y="49"/>
                    </a:lnTo>
                    <a:lnTo>
                      <a:pt x="15" y="36"/>
                    </a:lnTo>
                    <a:lnTo>
                      <a:pt x="13" y="26"/>
                    </a:lnTo>
                    <a:lnTo>
                      <a:pt x="8" y="18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E6E6FF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5" name="Freeform 177"/>
              <p:cNvSpPr>
                <a:spLocks/>
              </p:cNvSpPr>
              <p:nvPr/>
            </p:nvSpPr>
            <p:spPr bwMode="auto">
              <a:xfrm>
                <a:off x="252" y="1934"/>
                <a:ext cx="208" cy="130"/>
              </a:xfrm>
              <a:custGeom>
                <a:avLst/>
                <a:gdLst/>
                <a:ahLst/>
                <a:cxnLst>
                  <a:cxn ang="0">
                    <a:pos x="24" y="130"/>
                  </a:cxn>
                  <a:cxn ang="0">
                    <a:pos x="21" y="127"/>
                  </a:cxn>
                  <a:cxn ang="0">
                    <a:pos x="16" y="117"/>
                  </a:cxn>
                  <a:cxn ang="0">
                    <a:pos x="11" y="104"/>
                  </a:cxn>
                  <a:cxn ang="0">
                    <a:pos x="8" y="88"/>
                  </a:cxn>
                  <a:cxn ang="0">
                    <a:pos x="3" y="70"/>
                  </a:cxn>
                  <a:cxn ang="0">
                    <a:pos x="0" y="54"/>
                  </a:cxn>
                  <a:cxn ang="0">
                    <a:pos x="3" y="36"/>
                  </a:cxn>
                  <a:cxn ang="0">
                    <a:pos x="11" y="26"/>
                  </a:cxn>
                  <a:cxn ang="0">
                    <a:pos x="21" y="13"/>
                  </a:cxn>
                  <a:cxn ang="0">
                    <a:pos x="37" y="8"/>
                  </a:cxn>
                  <a:cxn ang="0">
                    <a:pos x="44" y="2"/>
                  </a:cxn>
                  <a:cxn ang="0">
                    <a:pos x="57" y="0"/>
                  </a:cxn>
                  <a:cxn ang="0">
                    <a:pos x="68" y="0"/>
                  </a:cxn>
                  <a:cxn ang="0">
                    <a:pos x="78" y="0"/>
                  </a:cxn>
                  <a:cxn ang="0">
                    <a:pos x="94" y="0"/>
                  </a:cxn>
                  <a:cxn ang="0">
                    <a:pos x="112" y="0"/>
                  </a:cxn>
                  <a:cxn ang="0">
                    <a:pos x="122" y="0"/>
                  </a:cxn>
                  <a:cxn ang="0">
                    <a:pos x="130" y="2"/>
                  </a:cxn>
                  <a:cxn ang="0">
                    <a:pos x="190" y="41"/>
                  </a:cxn>
                  <a:cxn ang="0">
                    <a:pos x="208" y="106"/>
                  </a:cxn>
                  <a:cxn ang="0">
                    <a:pos x="24" y="130"/>
                  </a:cxn>
                  <a:cxn ang="0">
                    <a:pos x="24" y="130"/>
                  </a:cxn>
                </a:cxnLst>
                <a:rect l="0" t="0" r="r" b="b"/>
                <a:pathLst>
                  <a:path w="208" h="130">
                    <a:moveTo>
                      <a:pt x="24" y="130"/>
                    </a:moveTo>
                    <a:lnTo>
                      <a:pt x="21" y="127"/>
                    </a:lnTo>
                    <a:lnTo>
                      <a:pt x="16" y="117"/>
                    </a:lnTo>
                    <a:lnTo>
                      <a:pt x="11" y="104"/>
                    </a:lnTo>
                    <a:lnTo>
                      <a:pt x="8" y="88"/>
                    </a:lnTo>
                    <a:lnTo>
                      <a:pt x="3" y="70"/>
                    </a:lnTo>
                    <a:lnTo>
                      <a:pt x="0" y="54"/>
                    </a:lnTo>
                    <a:lnTo>
                      <a:pt x="3" y="36"/>
                    </a:lnTo>
                    <a:lnTo>
                      <a:pt x="11" y="26"/>
                    </a:lnTo>
                    <a:lnTo>
                      <a:pt x="21" y="13"/>
                    </a:lnTo>
                    <a:lnTo>
                      <a:pt x="37" y="8"/>
                    </a:lnTo>
                    <a:lnTo>
                      <a:pt x="44" y="2"/>
                    </a:lnTo>
                    <a:lnTo>
                      <a:pt x="57" y="0"/>
                    </a:lnTo>
                    <a:lnTo>
                      <a:pt x="68" y="0"/>
                    </a:lnTo>
                    <a:lnTo>
                      <a:pt x="78" y="0"/>
                    </a:lnTo>
                    <a:lnTo>
                      <a:pt x="94" y="0"/>
                    </a:lnTo>
                    <a:lnTo>
                      <a:pt x="112" y="0"/>
                    </a:lnTo>
                    <a:lnTo>
                      <a:pt x="122" y="0"/>
                    </a:lnTo>
                    <a:lnTo>
                      <a:pt x="130" y="2"/>
                    </a:lnTo>
                    <a:lnTo>
                      <a:pt x="190" y="41"/>
                    </a:lnTo>
                    <a:lnTo>
                      <a:pt x="208" y="106"/>
                    </a:lnTo>
                    <a:lnTo>
                      <a:pt x="24" y="130"/>
                    </a:lnTo>
                    <a:lnTo>
                      <a:pt x="24" y="130"/>
                    </a:lnTo>
                    <a:close/>
                  </a:path>
                </a:pathLst>
              </a:custGeom>
              <a:solidFill>
                <a:srgbClr val="1C404F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6" name="Freeform 178"/>
              <p:cNvSpPr>
                <a:spLocks/>
              </p:cNvSpPr>
              <p:nvPr/>
            </p:nvSpPr>
            <p:spPr bwMode="auto">
              <a:xfrm>
                <a:off x="177" y="1947"/>
                <a:ext cx="293" cy="699"/>
              </a:xfrm>
              <a:custGeom>
                <a:avLst/>
                <a:gdLst/>
                <a:ahLst/>
                <a:cxnLst>
                  <a:cxn ang="0">
                    <a:pos x="88" y="132"/>
                  </a:cxn>
                  <a:cxn ang="0">
                    <a:pos x="99" y="106"/>
                  </a:cxn>
                  <a:cxn ang="0">
                    <a:pos x="112" y="80"/>
                  </a:cxn>
                  <a:cxn ang="0">
                    <a:pos x="119" y="60"/>
                  </a:cxn>
                  <a:cxn ang="0">
                    <a:pos x="135" y="31"/>
                  </a:cxn>
                  <a:cxn ang="0">
                    <a:pos x="156" y="8"/>
                  </a:cxn>
                  <a:cxn ang="0">
                    <a:pos x="171" y="0"/>
                  </a:cxn>
                  <a:cxn ang="0">
                    <a:pos x="195" y="5"/>
                  </a:cxn>
                  <a:cxn ang="0">
                    <a:pos x="221" y="15"/>
                  </a:cxn>
                  <a:cxn ang="0">
                    <a:pos x="234" y="18"/>
                  </a:cxn>
                  <a:cxn ang="0">
                    <a:pos x="241" y="18"/>
                  </a:cxn>
                  <a:cxn ang="0">
                    <a:pos x="260" y="23"/>
                  </a:cxn>
                  <a:cxn ang="0">
                    <a:pos x="270" y="36"/>
                  </a:cxn>
                  <a:cxn ang="0">
                    <a:pos x="280" y="60"/>
                  </a:cxn>
                  <a:cxn ang="0">
                    <a:pos x="283" y="86"/>
                  </a:cxn>
                  <a:cxn ang="0">
                    <a:pos x="286" y="112"/>
                  </a:cxn>
                  <a:cxn ang="0">
                    <a:pos x="286" y="132"/>
                  </a:cxn>
                  <a:cxn ang="0">
                    <a:pos x="288" y="156"/>
                  </a:cxn>
                  <a:cxn ang="0">
                    <a:pos x="288" y="182"/>
                  </a:cxn>
                  <a:cxn ang="0">
                    <a:pos x="288" y="208"/>
                  </a:cxn>
                  <a:cxn ang="0">
                    <a:pos x="288" y="239"/>
                  </a:cxn>
                  <a:cxn ang="0">
                    <a:pos x="288" y="270"/>
                  </a:cxn>
                  <a:cxn ang="0">
                    <a:pos x="288" y="301"/>
                  </a:cxn>
                  <a:cxn ang="0">
                    <a:pos x="288" y="333"/>
                  </a:cxn>
                  <a:cxn ang="0">
                    <a:pos x="288" y="364"/>
                  </a:cxn>
                  <a:cxn ang="0">
                    <a:pos x="288" y="392"/>
                  </a:cxn>
                  <a:cxn ang="0">
                    <a:pos x="288" y="416"/>
                  </a:cxn>
                  <a:cxn ang="0">
                    <a:pos x="291" y="447"/>
                  </a:cxn>
                  <a:cxn ang="0">
                    <a:pos x="291" y="481"/>
                  </a:cxn>
                  <a:cxn ang="0">
                    <a:pos x="291" y="507"/>
                  </a:cxn>
                  <a:cxn ang="0">
                    <a:pos x="288" y="538"/>
                  </a:cxn>
                  <a:cxn ang="0">
                    <a:pos x="278" y="567"/>
                  </a:cxn>
                  <a:cxn ang="0">
                    <a:pos x="270" y="587"/>
                  </a:cxn>
                  <a:cxn ang="0">
                    <a:pos x="260" y="608"/>
                  </a:cxn>
                  <a:cxn ang="0">
                    <a:pos x="252" y="629"/>
                  </a:cxn>
                  <a:cxn ang="0">
                    <a:pos x="236" y="658"/>
                  </a:cxn>
                  <a:cxn ang="0">
                    <a:pos x="226" y="684"/>
                  </a:cxn>
                  <a:cxn ang="0">
                    <a:pos x="62" y="699"/>
                  </a:cxn>
                  <a:cxn ang="0">
                    <a:pos x="88" y="138"/>
                  </a:cxn>
                </a:cxnLst>
                <a:rect l="0" t="0" r="r" b="b"/>
                <a:pathLst>
                  <a:path w="293" h="699">
                    <a:moveTo>
                      <a:pt x="88" y="138"/>
                    </a:moveTo>
                    <a:lnTo>
                      <a:pt x="88" y="132"/>
                    </a:lnTo>
                    <a:lnTo>
                      <a:pt x="91" y="122"/>
                    </a:lnTo>
                    <a:lnTo>
                      <a:pt x="99" y="106"/>
                    </a:lnTo>
                    <a:lnTo>
                      <a:pt x="106" y="91"/>
                    </a:lnTo>
                    <a:lnTo>
                      <a:pt x="112" y="80"/>
                    </a:lnTo>
                    <a:lnTo>
                      <a:pt x="114" y="70"/>
                    </a:lnTo>
                    <a:lnTo>
                      <a:pt x="119" y="60"/>
                    </a:lnTo>
                    <a:lnTo>
                      <a:pt x="127" y="52"/>
                    </a:lnTo>
                    <a:lnTo>
                      <a:pt x="135" y="31"/>
                    </a:lnTo>
                    <a:lnTo>
                      <a:pt x="148" y="18"/>
                    </a:lnTo>
                    <a:lnTo>
                      <a:pt x="156" y="8"/>
                    </a:lnTo>
                    <a:lnTo>
                      <a:pt x="164" y="0"/>
                    </a:lnTo>
                    <a:lnTo>
                      <a:pt x="171" y="0"/>
                    </a:lnTo>
                    <a:lnTo>
                      <a:pt x="182" y="0"/>
                    </a:lnTo>
                    <a:lnTo>
                      <a:pt x="195" y="5"/>
                    </a:lnTo>
                    <a:lnTo>
                      <a:pt x="210" y="13"/>
                    </a:lnTo>
                    <a:lnTo>
                      <a:pt x="221" y="15"/>
                    </a:lnTo>
                    <a:lnTo>
                      <a:pt x="228" y="18"/>
                    </a:lnTo>
                    <a:lnTo>
                      <a:pt x="234" y="18"/>
                    </a:lnTo>
                    <a:lnTo>
                      <a:pt x="239" y="18"/>
                    </a:lnTo>
                    <a:lnTo>
                      <a:pt x="241" y="18"/>
                    </a:lnTo>
                    <a:lnTo>
                      <a:pt x="254" y="21"/>
                    </a:lnTo>
                    <a:lnTo>
                      <a:pt x="260" y="23"/>
                    </a:lnTo>
                    <a:lnTo>
                      <a:pt x="265" y="28"/>
                    </a:lnTo>
                    <a:lnTo>
                      <a:pt x="270" y="36"/>
                    </a:lnTo>
                    <a:lnTo>
                      <a:pt x="278" y="49"/>
                    </a:lnTo>
                    <a:lnTo>
                      <a:pt x="280" y="60"/>
                    </a:lnTo>
                    <a:lnTo>
                      <a:pt x="283" y="73"/>
                    </a:lnTo>
                    <a:lnTo>
                      <a:pt x="283" y="86"/>
                    </a:lnTo>
                    <a:lnTo>
                      <a:pt x="286" y="104"/>
                    </a:lnTo>
                    <a:lnTo>
                      <a:pt x="286" y="112"/>
                    </a:lnTo>
                    <a:lnTo>
                      <a:pt x="286" y="122"/>
                    </a:lnTo>
                    <a:lnTo>
                      <a:pt x="286" y="132"/>
                    </a:lnTo>
                    <a:lnTo>
                      <a:pt x="288" y="143"/>
                    </a:lnTo>
                    <a:lnTo>
                      <a:pt x="288" y="156"/>
                    </a:lnTo>
                    <a:lnTo>
                      <a:pt x="288" y="169"/>
                    </a:lnTo>
                    <a:lnTo>
                      <a:pt x="288" y="182"/>
                    </a:lnTo>
                    <a:lnTo>
                      <a:pt x="291" y="197"/>
                    </a:lnTo>
                    <a:lnTo>
                      <a:pt x="288" y="208"/>
                    </a:lnTo>
                    <a:lnTo>
                      <a:pt x="288" y="223"/>
                    </a:lnTo>
                    <a:lnTo>
                      <a:pt x="288" y="239"/>
                    </a:lnTo>
                    <a:lnTo>
                      <a:pt x="288" y="255"/>
                    </a:lnTo>
                    <a:lnTo>
                      <a:pt x="288" y="270"/>
                    </a:lnTo>
                    <a:lnTo>
                      <a:pt x="288" y="286"/>
                    </a:lnTo>
                    <a:lnTo>
                      <a:pt x="288" y="301"/>
                    </a:lnTo>
                    <a:lnTo>
                      <a:pt x="288" y="320"/>
                    </a:lnTo>
                    <a:lnTo>
                      <a:pt x="288" y="333"/>
                    </a:lnTo>
                    <a:lnTo>
                      <a:pt x="288" y="348"/>
                    </a:lnTo>
                    <a:lnTo>
                      <a:pt x="288" y="364"/>
                    </a:lnTo>
                    <a:lnTo>
                      <a:pt x="288" y="379"/>
                    </a:lnTo>
                    <a:lnTo>
                      <a:pt x="288" y="392"/>
                    </a:lnTo>
                    <a:lnTo>
                      <a:pt x="288" y="405"/>
                    </a:lnTo>
                    <a:lnTo>
                      <a:pt x="288" y="416"/>
                    </a:lnTo>
                    <a:lnTo>
                      <a:pt x="291" y="429"/>
                    </a:lnTo>
                    <a:lnTo>
                      <a:pt x="291" y="447"/>
                    </a:lnTo>
                    <a:lnTo>
                      <a:pt x="291" y="465"/>
                    </a:lnTo>
                    <a:lnTo>
                      <a:pt x="291" y="481"/>
                    </a:lnTo>
                    <a:lnTo>
                      <a:pt x="293" y="496"/>
                    </a:lnTo>
                    <a:lnTo>
                      <a:pt x="291" y="507"/>
                    </a:lnTo>
                    <a:lnTo>
                      <a:pt x="291" y="522"/>
                    </a:lnTo>
                    <a:lnTo>
                      <a:pt x="288" y="538"/>
                    </a:lnTo>
                    <a:lnTo>
                      <a:pt x="283" y="559"/>
                    </a:lnTo>
                    <a:lnTo>
                      <a:pt x="278" y="567"/>
                    </a:lnTo>
                    <a:lnTo>
                      <a:pt x="275" y="577"/>
                    </a:lnTo>
                    <a:lnTo>
                      <a:pt x="270" y="587"/>
                    </a:lnTo>
                    <a:lnTo>
                      <a:pt x="265" y="598"/>
                    </a:lnTo>
                    <a:lnTo>
                      <a:pt x="260" y="608"/>
                    </a:lnTo>
                    <a:lnTo>
                      <a:pt x="254" y="619"/>
                    </a:lnTo>
                    <a:lnTo>
                      <a:pt x="252" y="629"/>
                    </a:lnTo>
                    <a:lnTo>
                      <a:pt x="249" y="642"/>
                    </a:lnTo>
                    <a:lnTo>
                      <a:pt x="236" y="658"/>
                    </a:lnTo>
                    <a:lnTo>
                      <a:pt x="231" y="673"/>
                    </a:lnTo>
                    <a:lnTo>
                      <a:pt x="226" y="684"/>
                    </a:lnTo>
                    <a:lnTo>
                      <a:pt x="226" y="689"/>
                    </a:lnTo>
                    <a:lnTo>
                      <a:pt x="62" y="699"/>
                    </a:lnTo>
                    <a:lnTo>
                      <a:pt x="0" y="502"/>
                    </a:lnTo>
                    <a:lnTo>
                      <a:pt x="88" y="138"/>
                    </a:lnTo>
                    <a:lnTo>
                      <a:pt x="88" y="138"/>
                    </a:lnTo>
                    <a:close/>
                  </a:path>
                </a:pathLst>
              </a:custGeom>
              <a:solidFill>
                <a:srgbClr val="7A94A8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7" name="Freeform 179"/>
              <p:cNvSpPr>
                <a:spLocks/>
              </p:cNvSpPr>
              <p:nvPr/>
            </p:nvSpPr>
            <p:spPr bwMode="auto">
              <a:xfrm>
                <a:off x="156" y="1965"/>
                <a:ext cx="239" cy="715"/>
              </a:xfrm>
              <a:custGeom>
                <a:avLst/>
                <a:gdLst/>
                <a:ahLst/>
                <a:cxnLst>
                  <a:cxn ang="0">
                    <a:pos x="156" y="13"/>
                  </a:cxn>
                  <a:cxn ang="0">
                    <a:pos x="125" y="70"/>
                  </a:cxn>
                  <a:cxn ang="0">
                    <a:pos x="101" y="122"/>
                  </a:cxn>
                  <a:cxn ang="0">
                    <a:pos x="78" y="185"/>
                  </a:cxn>
                  <a:cxn ang="0">
                    <a:pos x="55" y="255"/>
                  </a:cxn>
                  <a:cxn ang="0">
                    <a:pos x="34" y="320"/>
                  </a:cxn>
                  <a:cxn ang="0">
                    <a:pos x="18" y="382"/>
                  </a:cxn>
                  <a:cxn ang="0">
                    <a:pos x="8" y="432"/>
                  </a:cxn>
                  <a:cxn ang="0">
                    <a:pos x="0" y="489"/>
                  </a:cxn>
                  <a:cxn ang="0">
                    <a:pos x="0" y="562"/>
                  </a:cxn>
                  <a:cxn ang="0">
                    <a:pos x="13" y="621"/>
                  </a:cxn>
                  <a:cxn ang="0">
                    <a:pos x="42" y="668"/>
                  </a:cxn>
                  <a:cxn ang="0">
                    <a:pos x="83" y="710"/>
                  </a:cxn>
                  <a:cxn ang="0">
                    <a:pos x="192" y="650"/>
                  </a:cxn>
                  <a:cxn ang="0">
                    <a:pos x="213" y="598"/>
                  </a:cxn>
                  <a:cxn ang="0">
                    <a:pos x="226" y="546"/>
                  </a:cxn>
                  <a:cxn ang="0">
                    <a:pos x="234" y="499"/>
                  </a:cxn>
                  <a:cxn ang="0">
                    <a:pos x="236" y="445"/>
                  </a:cxn>
                  <a:cxn ang="0">
                    <a:pos x="239" y="382"/>
                  </a:cxn>
                  <a:cxn ang="0">
                    <a:pos x="236" y="315"/>
                  </a:cxn>
                  <a:cxn ang="0">
                    <a:pos x="236" y="247"/>
                  </a:cxn>
                  <a:cxn ang="0">
                    <a:pos x="234" y="187"/>
                  </a:cxn>
                  <a:cxn ang="0">
                    <a:pos x="234" y="135"/>
                  </a:cxn>
                  <a:cxn ang="0">
                    <a:pos x="231" y="83"/>
                  </a:cxn>
                  <a:cxn ang="0">
                    <a:pos x="229" y="83"/>
                  </a:cxn>
                  <a:cxn ang="0">
                    <a:pos x="223" y="135"/>
                  </a:cxn>
                  <a:cxn ang="0">
                    <a:pos x="216" y="185"/>
                  </a:cxn>
                  <a:cxn ang="0">
                    <a:pos x="208" y="226"/>
                  </a:cxn>
                  <a:cxn ang="0">
                    <a:pos x="198" y="276"/>
                  </a:cxn>
                  <a:cxn ang="0">
                    <a:pos x="187" y="333"/>
                  </a:cxn>
                  <a:cxn ang="0">
                    <a:pos x="174" y="390"/>
                  </a:cxn>
                  <a:cxn ang="0">
                    <a:pos x="164" y="450"/>
                  </a:cxn>
                  <a:cxn ang="0">
                    <a:pos x="148" y="504"/>
                  </a:cxn>
                  <a:cxn ang="0">
                    <a:pos x="138" y="549"/>
                  </a:cxn>
                  <a:cxn ang="0">
                    <a:pos x="127" y="595"/>
                  </a:cxn>
                  <a:cxn ang="0">
                    <a:pos x="125" y="598"/>
                  </a:cxn>
                  <a:cxn ang="0">
                    <a:pos x="112" y="543"/>
                  </a:cxn>
                  <a:cxn ang="0">
                    <a:pos x="112" y="497"/>
                  </a:cxn>
                  <a:cxn ang="0">
                    <a:pos x="109" y="439"/>
                  </a:cxn>
                  <a:cxn ang="0">
                    <a:pos x="114" y="387"/>
                  </a:cxn>
                  <a:cxn ang="0">
                    <a:pos x="117" y="343"/>
                  </a:cxn>
                  <a:cxn ang="0">
                    <a:pos x="55" y="463"/>
                  </a:cxn>
                  <a:cxn ang="0">
                    <a:pos x="62" y="406"/>
                  </a:cxn>
                  <a:cxn ang="0">
                    <a:pos x="78" y="338"/>
                  </a:cxn>
                  <a:cxn ang="0">
                    <a:pos x="99" y="268"/>
                  </a:cxn>
                  <a:cxn ang="0">
                    <a:pos x="120" y="211"/>
                  </a:cxn>
                  <a:cxn ang="0">
                    <a:pos x="140" y="169"/>
                  </a:cxn>
                  <a:cxn ang="0">
                    <a:pos x="169" y="117"/>
                  </a:cxn>
                  <a:cxn ang="0">
                    <a:pos x="185" y="68"/>
                  </a:cxn>
                  <a:cxn ang="0">
                    <a:pos x="169" y="0"/>
                  </a:cxn>
                </a:cxnLst>
                <a:rect l="0" t="0" r="r" b="b"/>
                <a:pathLst>
                  <a:path w="239" h="715">
                    <a:moveTo>
                      <a:pt x="169" y="0"/>
                    </a:moveTo>
                    <a:lnTo>
                      <a:pt x="166" y="0"/>
                    </a:lnTo>
                    <a:lnTo>
                      <a:pt x="164" y="5"/>
                    </a:lnTo>
                    <a:lnTo>
                      <a:pt x="156" y="13"/>
                    </a:lnTo>
                    <a:lnTo>
                      <a:pt x="148" y="26"/>
                    </a:lnTo>
                    <a:lnTo>
                      <a:pt x="140" y="42"/>
                    </a:lnTo>
                    <a:lnTo>
                      <a:pt x="130" y="62"/>
                    </a:lnTo>
                    <a:lnTo>
                      <a:pt x="125" y="70"/>
                    </a:lnTo>
                    <a:lnTo>
                      <a:pt x="120" y="83"/>
                    </a:lnTo>
                    <a:lnTo>
                      <a:pt x="112" y="96"/>
                    </a:lnTo>
                    <a:lnTo>
                      <a:pt x="109" y="112"/>
                    </a:lnTo>
                    <a:lnTo>
                      <a:pt x="101" y="122"/>
                    </a:lnTo>
                    <a:lnTo>
                      <a:pt x="96" y="138"/>
                    </a:lnTo>
                    <a:lnTo>
                      <a:pt x="88" y="153"/>
                    </a:lnTo>
                    <a:lnTo>
                      <a:pt x="83" y="169"/>
                    </a:lnTo>
                    <a:lnTo>
                      <a:pt x="78" y="185"/>
                    </a:lnTo>
                    <a:lnTo>
                      <a:pt x="70" y="203"/>
                    </a:lnTo>
                    <a:lnTo>
                      <a:pt x="65" y="218"/>
                    </a:lnTo>
                    <a:lnTo>
                      <a:pt x="60" y="237"/>
                    </a:lnTo>
                    <a:lnTo>
                      <a:pt x="55" y="255"/>
                    </a:lnTo>
                    <a:lnTo>
                      <a:pt x="49" y="270"/>
                    </a:lnTo>
                    <a:lnTo>
                      <a:pt x="42" y="289"/>
                    </a:lnTo>
                    <a:lnTo>
                      <a:pt x="39" y="304"/>
                    </a:lnTo>
                    <a:lnTo>
                      <a:pt x="34" y="320"/>
                    </a:lnTo>
                    <a:lnTo>
                      <a:pt x="29" y="335"/>
                    </a:lnTo>
                    <a:lnTo>
                      <a:pt x="26" y="351"/>
                    </a:lnTo>
                    <a:lnTo>
                      <a:pt x="23" y="369"/>
                    </a:lnTo>
                    <a:lnTo>
                      <a:pt x="18" y="382"/>
                    </a:lnTo>
                    <a:lnTo>
                      <a:pt x="16" y="395"/>
                    </a:lnTo>
                    <a:lnTo>
                      <a:pt x="13" y="408"/>
                    </a:lnTo>
                    <a:lnTo>
                      <a:pt x="10" y="421"/>
                    </a:lnTo>
                    <a:lnTo>
                      <a:pt x="8" y="432"/>
                    </a:lnTo>
                    <a:lnTo>
                      <a:pt x="5" y="445"/>
                    </a:lnTo>
                    <a:lnTo>
                      <a:pt x="5" y="455"/>
                    </a:lnTo>
                    <a:lnTo>
                      <a:pt x="5" y="468"/>
                    </a:lnTo>
                    <a:lnTo>
                      <a:pt x="0" y="489"/>
                    </a:lnTo>
                    <a:lnTo>
                      <a:pt x="0" y="510"/>
                    </a:lnTo>
                    <a:lnTo>
                      <a:pt x="0" y="525"/>
                    </a:lnTo>
                    <a:lnTo>
                      <a:pt x="0" y="546"/>
                    </a:lnTo>
                    <a:lnTo>
                      <a:pt x="0" y="562"/>
                    </a:lnTo>
                    <a:lnTo>
                      <a:pt x="3" y="577"/>
                    </a:lnTo>
                    <a:lnTo>
                      <a:pt x="5" y="593"/>
                    </a:lnTo>
                    <a:lnTo>
                      <a:pt x="10" y="608"/>
                    </a:lnTo>
                    <a:lnTo>
                      <a:pt x="13" y="621"/>
                    </a:lnTo>
                    <a:lnTo>
                      <a:pt x="21" y="634"/>
                    </a:lnTo>
                    <a:lnTo>
                      <a:pt x="26" y="647"/>
                    </a:lnTo>
                    <a:lnTo>
                      <a:pt x="34" y="660"/>
                    </a:lnTo>
                    <a:lnTo>
                      <a:pt x="42" y="668"/>
                    </a:lnTo>
                    <a:lnTo>
                      <a:pt x="52" y="681"/>
                    </a:lnTo>
                    <a:lnTo>
                      <a:pt x="60" y="689"/>
                    </a:lnTo>
                    <a:lnTo>
                      <a:pt x="70" y="697"/>
                    </a:lnTo>
                    <a:lnTo>
                      <a:pt x="83" y="710"/>
                    </a:lnTo>
                    <a:lnTo>
                      <a:pt x="88" y="715"/>
                    </a:lnTo>
                    <a:lnTo>
                      <a:pt x="190" y="660"/>
                    </a:lnTo>
                    <a:lnTo>
                      <a:pt x="190" y="655"/>
                    </a:lnTo>
                    <a:lnTo>
                      <a:pt x="192" y="650"/>
                    </a:lnTo>
                    <a:lnTo>
                      <a:pt x="198" y="640"/>
                    </a:lnTo>
                    <a:lnTo>
                      <a:pt x="208" y="621"/>
                    </a:lnTo>
                    <a:lnTo>
                      <a:pt x="210" y="608"/>
                    </a:lnTo>
                    <a:lnTo>
                      <a:pt x="213" y="598"/>
                    </a:lnTo>
                    <a:lnTo>
                      <a:pt x="218" y="580"/>
                    </a:lnTo>
                    <a:lnTo>
                      <a:pt x="223" y="564"/>
                    </a:lnTo>
                    <a:lnTo>
                      <a:pt x="223" y="554"/>
                    </a:lnTo>
                    <a:lnTo>
                      <a:pt x="226" y="546"/>
                    </a:lnTo>
                    <a:lnTo>
                      <a:pt x="226" y="533"/>
                    </a:lnTo>
                    <a:lnTo>
                      <a:pt x="229" y="525"/>
                    </a:lnTo>
                    <a:lnTo>
                      <a:pt x="231" y="512"/>
                    </a:lnTo>
                    <a:lnTo>
                      <a:pt x="234" y="499"/>
                    </a:lnTo>
                    <a:lnTo>
                      <a:pt x="234" y="486"/>
                    </a:lnTo>
                    <a:lnTo>
                      <a:pt x="236" y="476"/>
                    </a:lnTo>
                    <a:lnTo>
                      <a:pt x="236" y="460"/>
                    </a:lnTo>
                    <a:lnTo>
                      <a:pt x="236" y="445"/>
                    </a:lnTo>
                    <a:lnTo>
                      <a:pt x="236" y="429"/>
                    </a:lnTo>
                    <a:lnTo>
                      <a:pt x="239" y="413"/>
                    </a:lnTo>
                    <a:lnTo>
                      <a:pt x="239" y="398"/>
                    </a:lnTo>
                    <a:lnTo>
                      <a:pt x="239" y="382"/>
                    </a:lnTo>
                    <a:lnTo>
                      <a:pt x="239" y="364"/>
                    </a:lnTo>
                    <a:lnTo>
                      <a:pt x="239" y="348"/>
                    </a:lnTo>
                    <a:lnTo>
                      <a:pt x="236" y="333"/>
                    </a:lnTo>
                    <a:lnTo>
                      <a:pt x="236" y="315"/>
                    </a:lnTo>
                    <a:lnTo>
                      <a:pt x="236" y="296"/>
                    </a:lnTo>
                    <a:lnTo>
                      <a:pt x="236" y="283"/>
                    </a:lnTo>
                    <a:lnTo>
                      <a:pt x="236" y="265"/>
                    </a:lnTo>
                    <a:lnTo>
                      <a:pt x="236" y="247"/>
                    </a:lnTo>
                    <a:lnTo>
                      <a:pt x="236" y="234"/>
                    </a:lnTo>
                    <a:lnTo>
                      <a:pt x="236" y="218"/>
                    </a:lnTo>
                    <a:lnTo>
                      <a:pt x="234" y="203"/>
                    </a:lnTo>
                    <a:lnTo>
                      <a:pt x="234" y="187"/>
                    </a:lnTo>
                    <a:lnTo>
                      <a:pt x="234" y="172"/>
                    </a:lnTo>
                    <a:lnTo>
                      <a:pt x="234" y="161"/>
                    </a:lnTo>
                    <a:lnTo>
                      <a:pt x="234" y="146"/>
                    </a:lnTo>
                    <a:lnTo>
                      <a:pt x="234" y="135"/>
                    </a:lnTo>
                    <a:lnTo>
                      <a:pt x="234" y="125"/>
                    </a:lnTo>
                    <a:lnTo>
                      <a:pt x="234" y="114"/>
                    </a:lnTo>
                    <a:lnTo>
                      <a:pt x="231" y="96"/>
                    </a:lnTo>
                    <a:lnTo>
                      <a:pt x="231" y="83"/>
                    </a:lnTo>
                    <a:lnTo>
                      <a:pt x="231" y="75"/>
                    </a:lnTo>
                    <a:lnTo>
                      <a:pt x="231" y="75"/>
                    </a:lnTo>
                    <a:lnTo>
                      <a:pt x="229" y="75"/>
                    </a:lnTo>
                    <a:lnTo>
                      <a:pt x="229" y="83"/>
                    </a:lnTo>
                    <a:lnTo>
                      <a:pt x="226" y="94"/>
                    </a:lnTo>
                    <a:lnTo>
                      <a:pt x="226" y="112"/>
                    </a:lnTo>
                    <a:lnTo>
                      <a:pt x="223" y="122"/>
                    </a:lnTo>
                    <a:lnTo>
                      <a:pt x="223" y="135"/>
                    </a:lnTo>
                    <a:lnTo>
                      <a:pt x="218" y="151"/>
                    </a:lnTo>
                    <a:lnTo>
                      <a:pt x="218" y="169"/>
                    </a:lnTo>
                    <a:lnTo>
                      <a:pt x="218" y="177"/>
                    </a:lnTo>
                    <a:lnTo>
                      <a:pt x="216" y="185"/>
                    </a:lnTo>
                    <a:lnTo>
                      <a:pt x="213" y="195"/>
                    </a:lnTo>
                    <a:lnTo>
                      <a:pt x="210" y="205"/>
                    </a:lnTo>
                    <a:lnTo>
                      <a:pt x="210" y="216"/>
                    </a:lnTo>
                    <a:lnTo>
                      <a:pt x="208" y="226"/>
                    </a:lnTo>
                    <a:lnTo>
                      <a:pt x="205" y="239"/>
                    </a:lnTo>
                    <a:lnTo>
                      <a:pt x="205" y="255"/>
                    </a:lnTo>
                    <a:lnTo>
                      <a:pt x="203" y="265"/>
                    </a:lnTo>
                    <a:lnTo>
                      <a:pt x="198" y="276"/>
                    </a:lnTo>
                    <a:lnTo>
                      <a:pt x="195" y="289"/>
                    </a:lnTo>
                    <a:lnTo>
                      <a:pt x="192" y="304"/>
                    </a:lnTo>
                    <a:lnTo>
                      <a:pt x="190" y="320"/>
                    </a:lnTo>
                    <a:lnTo>
                      <a:pt x="187" y="333"/>
                    </a:lnTo>
                    <a:lnTo>
                      <a:pt x="185" y="348"/>
                    </a:lnTo>
                    <a:lnTo>
                      <a:pt x="182" y="361"/>
                    </a:lnTo>
                    <a:lnTo>
                      <a:pt x="177" y="374"/>
                    </a:lnTo>
                    <a:lnTo>
                      <a:pt x="174" y="390"/>
                    </a:lnTo>
                    <a:lnTo>
                      <a:pt x="169" y="406"/>
                    </a:lnTo>
                    <a:lnTo>
                      <a:pt x="169" y="421"/>
                    </a:lnTo>
                    <a:lnTo>
                      <a:pt x="164" y="434"/>
                    </a:lnTo>
                    <a:lnTo>
                      <a:pt x="164" y="450"/>
                    </a:lnTo>
                    <a:lnTo>
                      <a:pt x="159" y="463"/>
                    </a:lnTo>
                    <a:lnTo>
                      <a:pt x="156" y="478"/>
                    </a:lnTo>
                    <a:lnTo>
                      <a:pt x="151" y="489"/>
                    </a:lnTo>
                    <a:lnTo>
                      <a:pt x="148" y="504"/>
                    </a:lnTo>
                    <a:lnTo>
                      <a:pt x="146" y="515"/>
                    </a:lnTo>
                    <a:lnTo>
                      <a:pt x="143" y="528"/>
                    </a:lnTo>
                    <a:lnTo>
                      <a:pt x="140" y="538"/>
                    </a:lnTo>
                    <a:lnTo>
                      <a:pt x="138" y="549"/>
                    </a:lnTo>
                    <a:lnTo>
                      <a:pt x="135" y="559"/>
                    </a:lnTo>
                    <a:lnTo>
                      <a:pt x="135" y="569"/>
                    </a:lnTo>
                    <a:lnTo>
                      <a:pt x="130" y="582"/>
                    </a:lnTo>
                    <a:lnTo>
                      <a:pt x="127" y="595"/>
                    </a:lnTo>
                    <a:lnTo>
                      <a:pt x="127" y="603"/>
                    </a:lnTo>
                    <a:lnTo>
                      <a:pt x="127" y="606"/>
                    </a:lnTo>
                    <a:lnTo>
                      <a:pt x="127" y="603"/>
                    </a:lnTo>
                    <a:lnTo>
                      <a:pt x="125" y="598"/>
                    </a:lnTo>
                    <a:lnTo>
                      <a:pt x="120" y="590"/>
                    </a:lnTo>
                    <a:lnTo>
                      <a:pt x="120" y="577"/>
                    </a:lnTo>
                    <a:lnTo>
                      <a:pt x="114" y="562"/>
                    </a:lnTo>
                    <a:lnTo>
                      <a:pt x="112" y="543"/>
                    </a:lnTo>
                    <a:lnTo>
                      <a:pt x="112" y="533"/>
                    </a:lnTo>
                    <a:lnTo>
                      <a:pt x="112" y="520"/>
                    </a:lnTo>
                    <a:lnTo>
                      <a:pt x="112" y="510"/>
                    </a:lnTo>
                    <a:lnTo>
                      <a:pt x="112" y="497"/>
                    </a:lnTo>
                    <a:lnTo>
                      <a:pt x="109" y="484"/>
                    </a:lnTo>
                    <a:lnTo>
                      <a:pt x="109" y="468"/>
                    </a:lnTo>
                    <a:lnTo>
                      <a:pt x="109" y="455"/>
                    </a:lnTo>
                    <a:lnTo>
                      <a:pt x="109" y="439"/>
                    </a:lnTo>
                    <a:lnTo>
                      <a:pt x="109" y="426"/>
                    </a:lnTo>
                    <a:lnTo>
                      <a:pt x="112" y="411"/>
                    </a:lnTo>
                    <a:lnTo>
                      <a:pt x="112" y="398"/>
                    </a:lnTo>
                    <a:lnTo>
                      <a:pt x="114" y="387"/>
                    </a:lnTo>
                    <a:lnTo>
                      <a:pt x="114" y="374"/>
                    </a:lnTo>
                    <a:lnTo>
                      <a:pt x="114" y="361"/>
                    </a:lnTo>
                    <a:lnTo>
                      <a:pt x="114" y="351"/>
                    </a:lnTo>
                    <a:lnTo>
                      <a:pt x="117" y="343"/>
                    </a:lnTo>
                    <a:lnTo>
                      <a:pt x="120" y="333"/>
                    </a:lnTo>
                    <a:lnTo>
                      <a:pt x="120" y="328"/>
                    </a:lnTo>
                    <a:lnTo>
                      <a:pt x="55" y="468"/>
                    </a:lnTo>
                    <a:lnTo>
                      <a:pt x="55" y="463"/>
                    </a:lnTo>
                    <a:lnTo>
                      <a:pt x="57" y="447"/>
                    </a:lnTo>
                    <a:lnTo>
                      <a:pt x="57" y="432"/>
                    </a:lnTo>
                    <a:lnTo>
                      <a:pt x="62" y="419"/>
                    </a:lnTo>
                    <a:lnTo>
                      <a:pt x="62" y="406"/>
                    </a:lnTo>
                    <a:lnTo>
                      <a:pt x="70" y="390"/>
                    </a:lnTo>
                    <a:lnTo>
                      <a:pt x="70" y="372"/>
                    </a:lnTo>
                    <a:lnTo>
                      <a:pt x="75" y="354"/>
                    </a:lnTo>
                    <a:lnTo>
                      <a:pt x="78" y="338"/>
                    </a:lnTo>
                    <a:lnTo>
                      <a:pt x="83" y="320"/>
                    </a:lnTo>
                    <a:lnTo>
                      <a:pt x="88" y="302"/>
                    </a:lnTo>
                    <a:lnTo>
                      <a:pt x="94" y="283"/>
                    </a:lnTo>
                    <a:lnTo>
                      <a:pt x="99" y="268"/>
                    </a:lnTo>
                    <a:lnTo>
                      <a:pt x="107" y="255"/>
                    </a:lnTo>
                    <a:lnTo>
                      <a:pt x="109" y="237"/>
                    </a:lnTo>
                    <a:lnTo>
                      <a:pt x="114" y="224"/>
                    </a:lnTo>
                    <a:lnTo>
                      <a:pt x="120" y="211"/>
                    </a:lnTo>
                    <a:lnTo>
                      <a:pt x="125" y="198"/>
                    </a:lnTo>
                    <a:lnTo>
                      <a:pt x="127" y="187"/>
                    </a:lnTo>
                    <a:lnTo>
                      <a:pt x="133" y="177"/>
                    </a:lnTo>
                    <a:lnTo>
                      <a:pt x="140" y="169"/>
                    </a:lnTo>
                    <a:lnTo>
                      <a:pt x="146" y="161"/>
                    </a:lnTo>
                    <a:lnTo>
                      <a:pt x="153" y="143"/>
                    </a:lnTo>
                    <a:lnTo>
                      <a:pt x="164" y="130"/>
                    </a:lnTo>
                    <a:lnTo>
                      <a:pt x="169" y="117"/>
                    </a:lnTo>
                    <a:lnTo>
                      <a:pt x="177" y="104"/>
                    </a:lnTo>
                    <a:lnTo>
                      <a:pt x="179" y="91"/>
                    </a:lnTo>
                    <a:lnTo>
                      <a:pt x="185" y="81"/>
                    </a:lnTo>
                    <a:lnTo>
                      <a:pt x="185" y="68"/>
                    </a:lnTo>
                    <a:lnTo>
                      <a:pt x="190" y="62"/>
                    </a:lnTo>
                    <a:lnTo>
                      <a:pt x="190" y="44"/>
                    </a:lnTo>
                    <a:lnTo>
                      <a:pt x="190" y="42"/>
                    </a:lnTo>
                    <a:lnTo>
                      <a:pt x="169" y="0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BDC9D4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8" name="Freeform 180"/>
              <p:cNvSpPr>
                <a:spLocks/>
              </p:cNvSpPr>
              <p:nvPr/>
            </p:nvSpPr>
            <p:spPr bwMode="auto">
              <a:xfrm>
                <a:off x="717" y="2498"/>
                <a:ext cx="234" cy="195"/>
              </a:xfrm>
              <a:custGeom>
                <a:avLst/>
                <a:gdLst/>
                <a:ahLst/>
                <a:cxnLst>
                  <a:cxn ang="0">
                    <a:pos x="13" y="135"/>
                  </a:cxn>
                  <a:cxn ang="0">
                    <a:pos x="13" y="135"/>
                  </a:cxn>
                  <a:cxn ang="0">
                    <a:pos x="21" y="135"/>
                  </a:cxn>
                  <a:cxn ang="0">
                    <a:pos x="29" y="130"/>
                  </a:cxn>
                  <a:cxn ang="0">
                    <a:pos x="45" y="127"/>
                  </a:cxn>
                  <a:cxn ang="0">
                    <a:pos x="58" y="122"/>
                  </a:cxn>
                  <a:cxn ang="0">
                    <a:pos x="76" y="117"/>
                  </a:cxn>
                  <a:cxn ang="0">
                    <a:pos x="91" y="107"/>
                  </a:cxn>
                  <a:cxn ang="0">
                    <a:pos x="110" y="99"/>
                  </a:cxn>
                  <a:cxn ang="0">
                    <a:pos x="120" y="83"/>
                  </a:cxn>
                  <a:cxn ang="0">
                    <a:pos x="136" y="70"/>
                  </a:cxn>
                  <a:cxn ang="0">
                    <a:pos x="143" y="52"/>
                  </a:cxn>
                  <a:cxn ang="0">
                    <a:pos x="154" y="36"/>
                  </a:cxn>
                  <a:cxn ang="0">
                    <a:pos x="159" y="21"/>
                  </a:cxn>
                  <a:cxn ang="0">
                    <a:pos x="164" y="10"/>
                  </a:cxn>
                  <a:cxn ang="0">
                    <a:pos x="169" y="3"/>
                  </a:cxn>
                  <a:cxn ang="0">
                    <a:pos x="169" y="0"/>
                  </a:cxn>
                  <a:cxn ang="0">
                    <a:pos x="190" y="0"/>
                  </a:cxn>
                  <a:cxn ang="0">
                    <a:pos x="206" y="18"/>
                  </a:cxn>
                  <a:cxn ang="0">
                    <a:pos x="206" y="21"/>
                  </a:cxn>
                  <a:cxn ang="0">
                    <a:pos x="206" y="29"/>
                  </a:cxn>
                  <a:cxn ang="0">
                    <a:pos x="206" y="31"/>
                  </a:cxn>
                  <a:cxn ang="0">
                    <a:pos x="206" y="39"/>
                  </a:cxn>
                  <a:cxn ang="0">
                    <a:pos x="208" y="49"/>
                  </a:cxn>
                  <a:cxn ang="0">
                    <a:pos x="214" y="62"/>
                  </a:cxn>
                  <a:cxn ang="0">
                    <a:pos x="214" y="73"/>
                  </a:cxn>
                  <a:cxn ang="0">
                    <a:pos x="216" y="86"/>
                  </a:cxn>
                  <a:cxn ang="0">
                    <a:pos x="219" y="99"/>
                  </a:cxn>
                  <a:cxn ang="0">
                    <a:pos x="224" y="114"/>
                  </a:cxn>
                  <a:cxn ang="0">
                    <a:pos x="227" y="125"/>
                  </a:cxn>
                  <a:cxn ang="0">
                    <a:pos x="229" y="135"/>
                  </a:cxn>
                  <a:cxn ang="0">
                    <a:pos x="232" y="143"/>
                  </a:cxn>
                  <a:cxn ang="0">
                    <a:pos x="234" y="148"/>
                  </a:cxn>
                  <a:cxn ang="0">
                    <a:pos x="232" y="151"/>
                  </a:cxn>
                  <a:cxn ang="0">
                    <a:pos x="229" y="159"/>
                  </a:cxn>
                  <a:cxn ang="0">
                    <a:pos x="224" y="166"/>
                  </a:cxn>
                  <a:cxn ang="0">
                    <a:pos x="214" y="177"/>
                  </a:cxn>
                  <a:cxn ang="0">
                    <a:pos x="203" y="179"/>
                  </a:cxn>
                  <a:cxn ang="0">
                    <a:pos x="193" y="182"/>
                  </a:cxn>
                  <a:cxn ang="0">
                    <a:pos x="182" y="185"/>
                  </a:cxn>
                  <a:cxn ang="0">
                    <a:pos x="172" y="190"/>
                  </a:cxn>
                  <a:cxn ang="0">
                    <a:pos x="156" y="192"/>
                  </a:cxn>
                  <a:cxn ang="0">
                    <a:pos x="149" y="195"/>
                  </a:cxn>
                  <a:cxn ang="0">
                    <a:pos x="143" y="192"/>
                  </a:cxn>
                  <a:cxn ang="0">
                    <a:pos x="136" y="192"/>
                  </a:cxn>
                  <a:cxn ang="0">
                    <a:pos x="117" y="192"/>
                  </a:cxn>
                  <a:cxn ang="0">
                    <a:pos x="99" y="190"/>
                  </a:cxn>
                  <a:cxn ang="0">
                    <a:pos x="86" y="185"/>
                  </a:cxn>
                  <a:cxn ang="0">
                    <a:pos x="78" y="185"/>
                  </a:cxn>
                  <a:cxn ang="0">
                    <a:pos x="65" y="182"/>
                  </a:cxn>
                  <a:cxn ang="0">
                    <a:pos x="55" y="182"/>
                  </a:cxn>
                  <a:cxn ang="0">
                    <a:pos x="34" y="177"/>
                  </a:cxn>
                  <a:cxn ang="0">
                    <a:pos x="21" y="172"/>
                  </a:cxn>
                  <a:cxn ang="0">
                    <a:pos x="11" y="164"/>
                  </a:cxn>
                  <a:cxn ang="0">
                    <a:pos x="6" y="159"/>
                  </a:cxn>
                  <a:cxn ang="0">
                    <a:pos x="0" y="153"/>
                  </a:cxn>
                  <a:cxn ang="0">
                    <a:pos x="3" y="148"/>
                  </a:cxn>
                  <a:cxn ang="0">
                    <a:pos x="6" y="138"/>
                  </a:cxn>
                  <a:cxn ang="0">
                    <a:pos x="13" y="135"/>
                  </a:cxn>
                  <a:cxn ang="0">
                    <a:pos x="13" y="135"/>
                  </a:cxn>
                </a:cxnLst>
                <a:rect l="0" t="0" r="r" b="b"/>
                <a:pathLst>
                  <a:path w="234" h="195">
                    <a:moveTo>
                      <a:pt x="13" y="135"/>
                    </a:moveTo>
                    <a:lnTo>
                      <a:pt x="13" y="135"/>
                    </a:lnTo>
                    <a:lnTo>
                      <a:pt x="21" y="135"/>
                    </a:lnTo>
                    <a:lnTo>
                      <a:pt x="29" y="130"/>
                    </a:lnTo>
                    <a:lnTo>
                      <a:pt x="45" y="127"/>
                    </a:lnTo>
                    <a:lnTo>
                      <a:pt x="58" y="122"/>
                    </a:lnTo>
                    <a:lnTo>
                      <a:pt x="76" y="117"/>
                    </a:lnTo>
                    <a:lnTo>
                      <a:pt x="91" y="107"/>
                    </a:lnTo>
                    <a:lnTo>
                      <a:pt x="110" y="99"/>
                    </a:lnTo>
                    <a:lnTo>
                      <a:pt x="120" y="83"/>
                    </a:lnTo>
                    <a:lnTo>
                      <a:pt x="136" y="70"/>
                    </a:lnTo>
                    <a:lnTo>
                      <a:pt x="143" y="52"/>
                    </a:lnTo>
                    <a:lnTo>
                      <a:pt x="154" y="36"/>
                    </a:lnTo>
                    <a:lnTo>
                      <a:pt x="159" y="21"/>
                    </a:lnTo>
                    <a:lnTo>
                      <a:pt x="164" y="10"/>
                    </a:lnTo>
                    <a:lnTo>
                      <a:pt x="169" y="3"/>
                    </a:lnTo>
                    <a:lnTo>
                      <a:pt x="169" y="0"/>
                    </a:lnTo>
                    <a:lnTo>
                      <a:pt x="190" y="0"/>
                    </a:lnTo>
                    <a:lnTo>
                      <a:pt x="206" y="18"/>
                    </a:lnTo>
                    <a:lnTo>
                      <a:pt x="206" y="21"/>
                    </a:lnTo>
                    <a:lnTo>
                      <a:pt x="206" y="29"/>
                    </a:lnTo>
                    <a:lnTo>
                      <a:pt x="206" y="31"/>
                    </a:lnTo>
                    <a:lnTo>
                      <a:pt x="206" y="39"/>
                    </a:lnTo>
                    <a:lnTo>
                      <a:pt x="208" y="49"/>
                    </a:lnTo>
                    <a:lnTo>
                      <a:pt x="214" y="62"/>
                    </a:lnTo>
                    <a:lnTo>
                      <a:pt x="214" y="73"/>
                    </a:lnTo>
                    <a:lnTo>
                      <a:pt x="216" y="86"/>
                    </a:lnTo>
                    <a:lnTo>
                      <a:pt x="219" y="99"/>
                    </a:lnTo>
                    <a:lnTo>
                      <a:pt x="224" y="114"/>
                    </a:lnTo>
                    <a:lnTo>
                      <a:pt x="227" y="125"/>
                    </a:lnTo>
                    <a:lnTo>
                      <a:pt x="229" y="135"/>
                    </a:lnTo>
                    <a:lnTo>
                      <a:pt x="232" y="143"/>
                    </a:lnTo>
                    <a:lnTo>
                      <a:pt x="234" y="148"/>
                    </a:lnTo>
                    <a:lnTo>
                      <a:pt x="232" y="151"/>
                    </a:lnTo>
                    <a:lnTo>
                      <a:pt x="229" y="159"/>
                    </a:lnTo>
                    <a:lnTo>
                      <a:pt x="224" y="166"/>
                    </a:lnTo>
                    <a:lnTo>
                      <a:pt x="214" y="177"/>
                    </a:lnTo>
                    <a:lnTo>
                      <a:pt x="203" y="179"/>
                    </a:lnTo>
                    <a:lnTo>
                      <a:pt x="193" y="182"/>
                    </a:lnTo>
                    <a:lnTo>
                      <a:pt x="182" y="185"/>
                    </a:lnTo>
                    <a:lnTo>
                      <a:pt x="172" y="190"/>
                    </a:lnTo>
                    <a:lnTo>
                      <a:pt x="156" y="192"/>
                    </a:lnTo>
                    <a:lnTo>
                      <a:pt x="149" y="195"/>
                    </a:lnTo>
                    <a:lnTo>
                      <a:pt x="143" y="192"/>
                    </a:lnTo>
                    <a:lnTo>
                      <a:pt x="136" y="192"/>
                    </a:lnTo>
                    <a:lnTo>
                      <a:pt x="117" y="192"/>
                    </a:lnTo>
                    <a:lnTo>
                      <a:pt x="99" y="190"/>
                    </a:lnTo>
                    <a:lnTo>
                      <a:pt x="86" y="185"/>
                    </a:lnTo>
                    <a:lnTo>
                      <a:pt x="78" y="185"/>
                    </a:lnTo>
                    <a:lnTo>
                      <a:pt x="65" y="182"/>
                    </a:lnTo>
                    <a:lnTo>
                      <a:pt x="55" y="182"/>
                    </a:lnTo>
                    <a:lnTo>
                      <a:pt x="34" y="177"/>
                    </a:lnTo>
                    <a:lnTo>
                      <a:pt x="21" y="172"/>
                    </a:lnTo>
                    <a:lnTo>
                      <a:pt x="11" y="164"/>
                    </a:lnTo>
                    <a:lnTo>
                      <a:pt x="6" y="159"/>
                    </a:lnTo>
                    <a:lnTo>
                      <a:pt x="0" y="153"/>
                    </a:lnTo>
                    <a:lnTo>
                      <a:pt x="3" y="148"/>
                    </a:lnTo>
                    <a:lnTo>
                      <a:pt x="6" y="138"/>
                    </a:lnTo>
                    <a:lnTo>
                      <a:pt x="13" y="135"/>
                    </a:lnTo>
                    <a:lnTo>
                      <a:pt x="13" y="135"/>
                    </a:lnTo>
                    <a:close/>
                  </a:path>
                </a:pathLst>
              </a:custGeom>
              <a:solidFill>
                <a:srgbClr val="8A8AA8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9" name="Freeform 181"/>
              <p:cNvSpPr>
                <a:spLocks/>
              </p:cNvSpPr>
              <p:nvPr/>
            </p:nvSpPr>
            <p:spPr bwMode="auto">
              <a:xfrm>
                <a:off x="730" y="2594"/>
                <a:ext cx="159" cy="73"/>
              </a:xfrm>
              <a:custGeom>
                <a:avLst/>
                <a:gdLst/>
                <a:ahLst/>
                <a:cxnLst>
                  <a:cxn ang="0">
                    <a:pos x="8" y="47"/>
                  </a:cxn>
                  <a:cxn ang="0">
                    <a:pos x="13" y="44"/>
                  </a:cxn>
                  <a:cxn ang="0">
                    <a:pos x="29" y="44"/>
                  </a:cxn>
                  <a:cxn ang="0">
                    <a:pos x="39" y="42"/>
                  </a:cxn>
                  <a:cxn ang="0">
                    <a:pos x="50" y="39"/>
                  </a:cxn>
                  <a:cxn ang="0">
                    <a:pos x="63" y="39"/>
                  </a:cxn>
                  <a:cxn ang="0">
                    <a:pos x="73" y="37"/>
                  </a:cxn>
                  <a:cxn ang="0">
                    <a:pos x="94" y="26"/>
                  </a:cxn>
                  <a:cxn ang="0">
                    <a:pos x="112" y="13"/>
                  </a:cxn>
                  <a:cxn ang="0">
                    <a:pos x="123" y="3"/>
                  </a:cxn>
                  <a:cxn ang="0">
                    <a:pos x="128" y="3"/>
                  </a:cxn>
                  <a:cxn ang="0">
                    <a:pos x="159" y="0"/>
                  </a:cxn>
                  <a:cxn ang="0">
                    <a:pos x="156" y="5"/>
                  </a:cxn>
                  <a:cxn ang="0">
                    <a:pos x="154" y="26"/>
                  </a:cxn>
                  <a:cxn ang="0">
                    <a:pos x="149" y="34"/>
                  </a:cxn>
                  <a:cxn ang="0">
                    <a:pos x="143" y="47"/>
                  </a:cxn>
                  <a:cxn ang="0">
                    <a:pos x="133" y="55"/>
                  </a:cxn>
                  <a:cxn ang="0">
                    <a:pos x="123" y="65"/>
                  </a:cxn>
                  <a:cxn ang="0">
                    <a:pos x="107" y="68"/>
                  </a:cxn>
                  <a:cxn ang="0">
                    <a:pos x="89" y="70"/>
                  </a:cxn>
                  <a:cxn ang="0">
                    <a:pos x="71" y="70"/>
                  </a:cxn>
                  <a:cxn ang="0">
                    <a:pos x="52" y="73"/>
                  </a:cxn>
                  <a:cxn ang="0">
                    <a:pos x="34" y="70"/>
                  </a:cxn>
                  <a:cxn ang="0">
                    <a:pos x="21" y="70"/>
                  </a:cxn>
                  <a:cxn ang="0">
                    <a:pos x="13" y="70"/>
                  </a:cxn>
                  <a:cxn ang="0">
                    <a:pos x="11" y="70"/>
                  </a:cxn>
                  <a:cxn ang="0">
                    <a:pos x="6" y="68"/>
                  </a:cxn>
                  <a:cxn ang="0">
                    <a:pos x="0" y="60"/>
                  </a:cxn>
                  <a:cxn ang="0">
                    <a:pos x="3" y="50"/>
                  </a:cxn>
                  <a:cxn ang="0">
                    <a:pos x="8" y="47"/>
                  </a:cxn>
                  <a:cxn ang="0">
                    <a:pos x="8" y="47"/>
                  </a:cxn>
                </a:cxnLst>
                <a:rect l="0" t="0" r="r" b="b"/>
                <a:pathLst>
                  <a:path w="159" h="73">
                    <a:moveTo>
                      <a:pt x="8" y="47"/>
                    </a:moveTo>
                    <a:lnTo>
                      <a:pt x="13" y="44"/>
                    </a:lnTo>
                    <a:lnTo>
                      <a:pt x="29" y="44"/>
                    </a:lnTo>
                    <a:lnTo>
                      <a:pt x="39" y="42"/>
                    </a:lnTo>
                    <a:lnTo>
                      <a:pt x="50" y="39"/>
                    </a:lnTo>
                    <a:lnTo>
                      <a:pt x="63" y="39"/>
                    </a:lnTo>
                    <a:lnTo>
                      <a:pt x="73" y="37"/>
                    </a:lnTo>
                    <a:lnTo>
                      <a:pt x="94" y="26"/>
                    </a:lnTo>
                    <a:lnTo>
                      <a:pt x="112" y="13"/>
                    </a:lnTo>
                    <a:lnTo>
                      <a:pt x="123" y="3"/>
                    </a:lnTo>
                    <a:lnTo>
                      <a:pt x="128" y="3"/>
                    </a:lnTo>
                    <a:lnTo>
                      <a:pt x="159" y="0"/>
                    </a:lnTo>
                    <a:lnTo>
                      <a:pt x="156" y="5"/>
                    </a:lnTo>
                    <a:lnTo>
                      <a:pt x="154" y="26"/>
                    </a:lnTo>
                    <a:lnTo>
                      <a:pt x="149" y="34"/>
                    </a:lnTo>
                    <a:lnTo>
                      <a:pt x="143" y="47"/>
                    </a:lnTo>
                    <a:lnTo>
                      <a:pt x="133" y="55"/>
                    </a:lnTo>
                    <a:lnTo>
                      <a:pt x="123" y="65"/>
                    </a:lnTo>
                    <a:lnTo>
                      <a:pt x="107" y="68"/>
                    </a:lnTo>
                    <a:lnTo>
                      <a:pt x="89" y="70"/>
                    </a:lnTo>
                    <a:lnTo>
                      <a:pt x="71" y="70"/>
                    </a:lnTo>
                    <a:lnTo>
                      <a:pt x="52" y="73"/>
                    </a:lnTo>
                    <a:lnTo>
                      <a:pt x="34" y="70"/>
                    </a:lnTo>
                    <a:lnTo>
                      <a:pt x="21" y="70"/>
                    </a:lnTo>
                    <a:lnTo>
                      <a:pt x="13" y="70"/>
                    </a:lnTo>
                    <a:lnTo>
                      <a:pt x="11" y="70"/>
                    </a:lnTo>
                    <a:lnTo>
                      <a:pt x="6" y="68"/>
                    </a:lnTo>
                    <a:lnTo>
                      <a:pt x="0" y="60"/>
                    </a:lnTo>
                    <a:lnTo>
                      <a:pt x="3" y="50"/>
                    </a:lnTo>
                    <a:lnTo>
                      <a:pt x="8" y="47"/>
                    </a:lnTo>
                    <a:lnTo>
                      <a:pt x="8" y="47"/>
                    </a:lnTo>
                    <a:close/>
                  </a:path>
                </a:pathLst>
              </a:custGeom>
              <a:solidFill>
                <a:srgbClr val="B8B8D9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0" name="Freeform 182"/>
              <p:cNvSpPr>
                <a:spLocks/>
              </p:cNvSpPr>
              <p:nvPr/>
            </p:nvSpPr>
            <p:spPr bwMode="auto">
              <a:xfrm>
                <a:off x="964" y="2641"/>
                <a:ext cx="73" cy="52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45" y="36"/>
                  </a:cxn>
                  <a:cxn ang="0">
                    <a:pos x="60" y="52"/>
                  </a:cxn>
                  <a:cxn ang="0">
                    <a:pos x="68" y="52"/>
                  </a:cxn>
                  <a:cxn ang="0">
                    <a:pos x="73" y="36"/>
                  </a:cxn>
                  <a:cxn ang="0">
                    <a:pos x="68" y="36"/>
                  </a:cxn>
                  <a:cxn ang="0">
                    <a:pos x="60" y="29"/>
                  </a:cxn>
                  <a:cxn ang="0">
                    <a:pos x="52" y="21"/>
                  </a:cxn>
                  <a:cxn ang="0">
                    <a:pos x="47" y="13"/>
                  </a:cxn>
                  <a:cxn ang="0">
                    <a:pos x="42" y="3"/>
                  </a:cxn>
                  <a:cxn ang="0">
                    <a:pos x="39" y="0"/>
                  </a:cxn>
                  <a:cxn ang="0">
                    <a:pos x="34" y="3"/>
                  </a:cxn>
                  <a:cxn ang="0">
                    <a:pos x="24" y="13"/>
                  </a:cxn>
                  <a:cxn ang="0">
                    <a:pos x="6" y="21"/>
                  </a:cxn>
                  <a:cxn ang="0">
                    <a:pos x="0" y="29"/>
                  </a:cxn>
                  <a:cxn ang="0">
                    <a:pos x="0" y="29"/>
                  </a:cxn>
                </a:cxnLst>
                <a:rect l="0" t="0" r="r" b="b"/>
                <a:pathLst>
                  <a:path w="73" h="52">
                    <a:moveTo>
                      <a:pt x="0" y="29"/>
                    </a:moveTo>
                    <a:lnTo>
                      <a:pt x="45" y="36"/>
                    </a:lnTo>
                    <a:lnTo>
                      <a:pt x="60" y="52"/>
                    </a:lnTo>
                    <a:lnTo>
                      <a:pt x="68" y="52"/>
                    </a:lnTo>
                    <a:lnTo>
                      <a:pt x="73" y="36"/>
                    </a:lnTo>
                    <a:lnTo>
                      <a:pt x="68" y="36"/>
                    </a:lnTo>
                    <a:lnTo>
                      <a:pt x="60" y="29"/>
                    </a:lnTo>
                    <a:lnTo>
                      <a:pt x="52" y="21"/>
                    </a:lnTo>
                    <a:lnTo>
                      <a:pt x="47" y="13"/>
                    </a:lnTo>
                    <a:lnTo>
                      <a:pt x="42" y="3"/>
                    </a:lnTo>
                    <a:lnTo>
                      <a:pt x="39" y="0"/>
                    </a:lnTo>
                    <a:lnTo>
                      <a:pt x="34" y="3"/>
                    </a:lnTo>
                    <a:lnTo>
                      <a:pt x="24" y="13"/>
                    </a:lnTo>
                    <a:lnTo>
                      <a:pt x="6" y="21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85291C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1" name="Freeform 183"/>
              <p:cNvSpPr>
                <a:spLocks/>
              </p:cNvSpPr>
              <p:nvPr/>
            </p:nvSpPr>
            <p:spPr bwMode="auto">
              <a:xfrm>
                <a:off x="426" y="3507"/>
                <a:ext cx="83" cy="163"/>
              </a:xfrm>
              <a:custGeom>
                <a:avLst/>
                <a:gdLst/>
                <a:ahLst/>
                <a:cxnLst>
                  <a:cxn ang="0">
                    <a:pos x="83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1" y="0"/>
                  </a:cxn>
                  <a:cxn ang="0">
                    <a:pos x="5" y="5"/>
                  </a:cxn>
                  <a:cxn ang="0">
                    <a:pos x="0" y="13"/>
                  </a:cxn>
                  <a:cxn ang="0">
                    <a:pos x="0" y="20"/>
                  </a:cxn>
                  <a:cxn ang="0">
                    <a:pos x="0" y="39"/>
                  </a:cxn>
                  <a:cxn ang="0">
                    <a:pos x="0" y="46"/>
                  </a:cxn>
                  <a:cxn ang="0">
                    <a:pos x="0" y="57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0" y="91"/>
                  </a:cxn>
                  <a:cxn ang="0">
                    <a:pos x="0" y="101"/>
                  </a:cxn>
                  <a:cxn ang="0">
                    <a:pos x="0" y="111"/>
                  </a:cxn>
                  <a:cxn ang="0">
                    <a:pos x="0" y="119"/>
                  </a:cxn>
                  <a:cxn ang="0">
                    <a:pos x="0" y="135"/>
                  </a:cxn>
                  <a:cxn ang="0">
                    <a:pos x="0" y="140"/>
                  </a:cxn>
                  <a:cxn ang="0">
                    <a:pos x="34" y="163"/>
                  </a:cxn>
                  <a:cxn ang="0">
                    <a:pos x="76" y="158"/>
                  </a:cxn>
                  <a:cxn ang="0">
                    <a:pos x="83" y="2"/>
                  </a:cxn>
                  <a:cxn ang="0">
                    <a:pos x="83" y="2"/>
                  </a:cxn>
                </a:cxnLst>
                <a:rect l="0" t="0" r="r" b="b"/>
                <a:pathLst>
                  <a:path w="83" h="163">
                    <a:moveTo>
                      <a:pt x="83" y="2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5" y="5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0" y="57"/>
                    </a:lnTo>
                    <a:lnTo>
                      <a:pt x="0" y="70"/>
                    </a:lnTo>
                    <a:lnTo>
                      <a:pt x="0" y="80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0" y="111"/>
                    </a:lnTo>
                    <a:lnTo>
                      <a:pt x="0" y="119"/>
                    </a:lnTo>
                    <a:lnTo>
                      <a:pt x="0" y="135"/>
                    </a:lnTo>
                    <a:lnTo>
                      <a:pt x="0" y="140"/>
                    </a:lnTo>
                    <a:lnTo>
                      <a:pt x="34" y="163"/>
                    </a:lnTo>
                    <a:lnTo>
                      <a:pt x="76" y="158"/>
                    </a:lnTo>
                    <a:lnTo>
                      <a:pt x="83" y="2"/>
                    </a:lnTo>
                    <a:lnTo>
                      <a:pt x="83" y="2"/>
                    </a:lnTo>
                    <a:close/>
                  </a:path>
                </a:pathLst>
              </a:custGeom>
              <a:solidFill>
                <a:srgbClr val="6B5921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2" name="Freeform 184"/>
              <p:cNvSpPr>
                <a:spLocks/>
              </p:cNvSpPr>
              <p:nvPr/>
            </p:nvSpPr>
            <p:spPr bwMode="auto">
              <a:xfrm>
                <a:off x="465" y="3304"/>
                <a:ext cx="60" cy="247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60" y="28"/>
                  </a:cxn>
                  <a:cxn ang="0">
                    <a:pos x="57" y="247"/>
                  </a:cxn>
                  <a:cxn ang="0">
                    <a:pos x="0" y="203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60" h="247">
                    <a:moveTo>
                      <a:pt x="3" y="0"/>
                    </a:moveTo>
                    <a:lnTo>
                      <a:pt x="60" y="28"/>
                    </a:lnTo>
                    <a:lnTo>
                      <a:pt x="57" y="247"/>
                    </a:lnTo>
                    <a:lnTo>
                      <a:pt x="0" y="203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CC80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3" name="Freeform 185"/>
              <p:cNvSpPr>
                <a:spLocks/>
              </p:cNvSpPr>
              <p:nvPr/>
            </p:nvSpPr>
            <p:spPr bwMode="auto">
              <a:xfrm>
                <a:off x="431" y="3509"/>
                <a:ext cx="29" cy="1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" y="11"/>
                  </a:cxn>
                  <a:cxn ang="0">
                    <a:pos x="29" y="143"/>
                  </a:cxn>
                  <a:cxn ang="0">
                    <a:pos x="0" y="14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9" h="143">
                    <a:moveTo>
                      <a:pt x="0" y="0"/>
                    </a:moveTo>
                    <a:lnTo>
                      <a:pt x="29" y="11"/>
                    </a:lnTo>
                    <a:lnTo>
                      <a:pt x="29" y="143"/>
                    </a:lnTo>
                    <a:lnTo>
                      <a:pt x="0" y="14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C80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4" name="Freeform 186"/>
              <p:cNvSpPr>
                <a:spLocks/>
              </p:cNvSpPr>
              <p:nvPr/>
            </p:nvSpPr>
            <p:spPr bwMode="auto">
              <a:xfrm>
                <a:off x="83" y="3676"/>
                <a:ext cx="679" cy="223"/>
              </a:xfrm>
              <a:custGeom>
                <a:avLst/>
                <a:gdLst/>
                <a:ahLst/>
                <a:cxnLst>
                  <a:cxn ang="0">
                    <a:pos x="377" y="0"/>
                  </a:cxn>
                  <a:cxn ang="0">
                    <a:pos x="416" y="33"/>
                  </a:cxn>
                  <a:cxn ang="0">
                    <a:pos x="434" y="109"/>
                  </a:cxn>
                  <a:cxn ang="0">
                    <a:pos x="679" y="179"/>
                  </a:cxn>
                  <a:cxn ang="0">
                    <a:pos x="426" y="223"/>
                  </a:cxn>
                  <a:cxn ang="0">
                    <a:pos x="0" y="166"/>
                  </a:cxn>
                  <a:cxn ang="0">
                    <a:pos x="29" y="96"/>
                  </a:cxn>
                  <a:cxn ang="0">
                    <a:pos x="172" y="72"/>
                  </a:cxn>
                  <a:cxn ang="0">
                    <a:pos x="377" y="72"/>
                  </a:cxn>
                  <a:cxn ang="0">
                    <a:pos x="377" y="0"/>
                  </a:cxn>
                  <a:cxn ang="0">
                    <a:pos x="377" y="0"/>
                  </a:cxn>
                </a:cxnLst>
                <a:rect l="0" t="0" r="r" b="b"/>
                <a:pathLst>
                  <a:path w="679" h="223">
                    <a:moveTo>
                      <a:pt x="377" y="0"/>
                    </a:moveTo>
                    <a:lnTo>
                      <a:pt x="416" y="33"/>
                    </a:lnTo>
                    <a:lnTo>
                      <a:pt x="434" y="109"/>
                    </a:lnTo>
                    <a:lnTo>
                      <a:pt x="679" y="179"/>
                    </a:lnTo>
                    <a:lnTo>
                      <a:pt x="426" y="223"/>
                    </a:lnTo>
                    <a:lnTo>
                      <a:pt x="0" y="166"/>
                    </a:lnTo>
                    <a:lnTo>
                      <a:pt x="29" y="96"/>
                    </a:lnTo>
                    <a:lnTo>
                      <a:pt x="172" y="72"/>
                    </a:lnTo>
                    <a:lnTo>
                      <a:pt x="377" y="72"/>
                    </a:lnTo>
                    <a:lnTo>
                      <a:pt x="377" y="0"/>
                    </a:lnTo>
                    <a:lnTo>
                      <a:pt x="377" y="0"/>
                    </a:lnTo>
                    <a:close/>
                  </a:path>
                </a:pathLst>
              </a:custGeom>
              <a:solidFill>
                <a:srgbClr val="FFCC80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5" name="Freeform 187"/>
              <p:cNvSpPr>
                <a:spLocks/>
              </p:cNvSpPr>
              <p:nvPr/>
            </p:nvSpPr>
            <p:spPr bwMode="auto">
              <a:xfrm>
                <a:off x="590" y="3452"/>
                <a:ext cx="317" cy="55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65" y="55"/>
                  </a:cxn>
                  <a:cxn ang="0">
                    <a:pos x="317" y="13"/>
                  </a:cxn>
                  <a:cxn ang="0">
                    <a:pos x="229" y="0"/>
                  </a:cxn>
                  <a:cxn ang="0">
                    <a:pos x="0" y="34"/>
                  </a:cxn>
                  <a:cxn ang="0">
                    <a:pos x="0" y="34"/>
                  </a:cxn>
                </a:cxnLst>
                <a:rect l="0" t="0" r="r" b="b"/>
                <a:pathLst>
                  <a:path w="317" h="55">
                    <a:moveTo>
                      <a:pt x="0" y="34"/>
                    </a:moveTo>
                    <a:lnTo>
                      <a:pt x="65" y="55"/>
                    </a:lnTo>
                    <a:lnTo>
                      <a:pt x="317" y="13"/>
                    </a:lnTo>
                    <a:lnTo>
                      <a:pt x="229" y="0"/>
                    </a:lnTo>
                    <a:lnTo>
                      <a:pt x="0" y="34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CC80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6" name="Freeform 188"/>
              <p:cNvSpPr>
                <a:spLocks/>
              </p:cNvSpPr>
              <p:nvPr/>
            </p:nvSpPr>
            <p:spPr bwMode="auto">
              <a:xfrm>
                <a:off x="996" y="3413"/>
                <a:ext cx="262" cy="3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189" y="0"/>
                  </a:cxn>
                  <a:cxn ang="0">
                    <a:pos x="262" y="13"/>
                  </a:cxn>
                  <a:cxn ang="0">
                    <a:pos x="75" y="39"/>
                  </a:cxn>
                  <a:cxn ang="0">
                    <a:pos x="0" y="23"/>
                  </a:cxn>
                  <a:cxn ang="0">
                    <a:pos x="0" y="23"/>
                  </a:cxn>
                </a:cxnLst>
                <a:rect l="0" t="0" r="r" b="b"/>
                <a:pathLst>
                  <a:path w="262" h="39">
                    <a:moveTo>
                      <a:pt x="0" y="23"/>
                    </a:moveTo>
                    <a:lnTo>
                      <a:pt x="189" y="0"/>
                    </a:lnTo>
                    <a:lnTo>
                      <a:pt x="262" y="13"/>
                    </a:lnTo>
                    <a:lnTo>
                      <a:pt x="75" y="39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CC80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7" name="Freeform 189"/>
              <p:cNvSpPr>
                <a:spLocks/>
              </p:cNvSpPr>
              <p:nvPr/>
            </p:nvSpPr>
            <p:spPr bwMode="auto">
              <a:xfrm>
                <a:off x="1944" y="3023"/>
                <a:ext cx="349" cy="611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5" y="55"/>
                  </a:cxn>
                  <a:cxn ang="0">
                    <a:pos x="0" y="489"/>
                  </a:cxn>
                  <a:cxn ang="0">
                    <a:pos x="229" y="525"/>
                  </a:cxn>
                  <a:cxn ang="0">
                    <a:pos x="276" y="549"/>
                  </a:cxn>
                  <a:cxn ang="0">
                    <a:pos x="315" y="611"/>
                  </a:cxn>
                  <a:cxn ang="0">
                    <a:pos x="349" y="606"/>
                  </a:cxn>
                  <a:cxn ang="0">
                    <a:pos x="304" y="528"/>
                  </a:cxn>
                  <a:cxn ang="0">
                    <a:pos x="229" y="504"/>
                  </a:cxn>
                  <a:cxn ang="0">
                    <a:pos x="29" y="465"/>
                  </a:cxn>
                  <a:cxn ang="0">
                    <a:pos x="31" y="0"/>
                  </a:cxn>
                  <a:cxn ang="0">
                    <a:pos x="31" y="0"/>
                  </a:cxn>
                </a:cxnLst>
                <a:rect l="0" t="0" r="r" b="b"/>
                <a:pathLst>
                  <a:path w="349" h="611">
                    <a:moveTo>
                      <a:pt x="31" y="0"/>
                    </a:moveTo>
                    <a:lnTo>
                      <a:pt x="5" y="55"/>
                    </a:lnTo>
                    <a:lnTo>
                      <a:pt x="0" y="489"/>
                    </a:lnTo>
                    <a:lnTo>
                      <a:pt x="229" y="525"/>
                    </a:lnTo>
                    <a:lnTo>
                      <a:pt x="276" y="549"/>
                    </a:lnTo>
                    <a:lnTo>
                      <a:pt x="315" y="611"/>
                    </a:lnTo>
                    <a:lnTo>
                      <a:pt x="349" y="606"/>
                    </a:lnTo>
                    <a:lnTo>
                      <a:pt x="304" y="528"/>
                    </a:lnTo>
                    <a:lnTo>
                      <a:pt x="229" y="504"/>
                    </a:lnTo>
                    <a:lnTo>
                      <a:pt x="29" y="465"/>
                    </a:lnTo>
                    <a:lnTo>
                      <a:pt x="31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CC804D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8" name="Freeform 190"/>
              <p:cNvSpPr>
                <a:spLocks/>
              </p:cNvSpPr>
              <p:nvPr/>
            </p:nvSpPr>
            <p:spPr bwMode="auto">
              <a:xfrm>
                <a:off x="127" y="3769"/>
                <a:ext cx="637" cy="135"/>
              </a:xfrm>
              <a:custGeom>
                <a:avLst/>
                <a:gdLst/>
                <a:ahLst/>
                <a:cxnLst>
                  <a:cxn ang="0">
                    <a:pos x="11" y="16"/>
                  </a:cxn>
                  <a:cxn ang="0">
                    <a:pos x="34" y="8"/>
                  </a:cxn>
                  <a:cxn ang="0">
                    <a:pos x="76" y="3"/>
                  </a:cxn>
                  <a:cxn ang="0">
                    <a:pos x="102" y="0"/>
                  </a:cxn>
                  <a:cxn ang="0">
                    <a:pos x="136" y="0"/>
                  </a:cxn>
                  <a:cxn ang="0">
                    <a:pos x="169" y="0"/>
                  </a:cxn>
                  <a:cxn ang="0">
                    <a:pos x="214" y="8"/>
                  </a:cxn>
                  <a:cxn ang="0">
                    <a:pos x="260" y="13"/>
                  </a:cxn>
                  <a:cxn ang="0">
                    <a:pos x="312" y="21"/>
                  </a:cxn>
                  <a:cxn ang="0">
                    <a:pos x="362" y="29"/>
                  </a:cxn>
                  <a:cxn ang="0">
                    <a:pos x="416" y="39"/>
                  </a:cxn>
                  <a:cxn ang="0">
                    <a:pos x="468" y="50"/>
                  </a:cxn>
                  <a:cxn ang="0">
                    <a:pos x="512" y="60"/>
                  </a:cxn>
                  <a:cxn ang="0">
                    <a:pos x="554" y="68"/>
                  </a:cxn>
                  <a:cxn ang="0">
                    <a:pos x="590" y="78"/>
                  </a:cxn>
                  <a:cxn ang="0">
                    <a:pos x="632" y="86"/>
                  </a:cxn>
                  <a:cxn ang="0">
                    <a:pos x="388" y="133"/>
                  </a:cxn>
                  <a:cxn ang="0">
                    <a:pos x="362" y="130"/>
                  </a:cxn>
                  <a:cxn ang="0">
                    <a:pos x="317" y="122"/>
                  </a:cxn>
                  <a:cxn ang="0">
                    <a:pos x="278" y="120"/>
                  </a:cxn>
                  <a:cxn ang="0">
                    <a:pos x="237" y="115"/>
                  </a:cxn>
                  <a:cxn ang="0">
                    <a:pos x="177" y="107"/>
                  </a:cxn>
                  <a:cxn ang="0">
                    <a:pos x="128" y="94"/>
                  </a:cxn>
                  <a:cxn ang="0">
                    <a:pos x="94" y="86"/>
                  </a:cxn>
                  <a:cxn ang="0">
                    <a:pos x="58" y="65"/>
                  </a:cxn>
                  <a:cxn ang="0">
                    <a:pos x="71" y="65"/>
                  </a:cxn>
                  <a:cxn ang="0">
                    <a:pos x="107" y="73"/>
                  </a:cxn>
                  <a:cxn ang="0">
                    <a:pos x="162" y="78"/>
                  </a:cxn>
                  <a:cxn ang="0">
                    <a:pos x="203" y="86"/>
                  </a:cxn>
                  <a:cxn ang="0">
                    <a:pos x="234" y="91"/>
                  </a:cxn>
                  <a:cxn ang="0">
                    <a:pos x="265" y="94"/>
                  </a:cxn>
                  <a:cxn ang="0">
                    <a:pos x="320" y="102"/>
                  </a:cxn>
                  <a:cxn ang="0">
                    <a:pos x="367" y="102"/>
                  </a:cxn>
                  <a:cxn ang="0">
                    <a:pos x="401" y="96"/>
                  </a:cxn>
                  <a:cxn ang="0">
                    <a:pos x="440" y="91"/>
                  </a:cxn>
                  <a:cxn ang="0">
                    <a:pos x="445" y="86"/>
                  </a:cxn>
                  <a:cxn ang="0">
                    <a:pos x="414" y="81"/>
                  </a:cxn>
                  <a:cxn ang="0">
                    <a:pos x="367" y="68"/>
                  </a:cxn>
                  <a:cxn ang="0">
                    <a:pos x="336" y="65"/>
                  </a:cxn>
                  <a:cxn ang="0">
                    <a:pos x="297" y="55"/>
                  </a:cxn>
                  <a:cxn ang="0">
                    <a:pos x="258" y="47"/>
                  </a:cxn>
                  <a:cxn ang="0">
                    <a:pos x="219" y="39"/>
                  </a:cxn>
                  <a:cxn ang="0">
                    <a:pos x="182" y="34"/>
                  </a:cxn>
                  <a:cxn ang="0">
                    <a:pos x="149" y="29"/>
                  </a:cxn>
                  <a:cxn ang="0">
                    <a:pos x="115" y="21"/>
                  </a:cxn>
                  <a:cxn ang="0">
                    <a:pos x="81" y="18"/>
                  </a:cxn>
                  <a:cxn ang="0">
                    <a:pos x="42" y="16"/>
                  </a:cxn>
                  <a:cxn ang="0">
                    <a:pos x="13" y="16"/>
                  </a:cxn>
                  <a:cxn ang="0">
                    <a:pos x="0" y="21"/>
                  </a:cxn>
                </a:cxnLst>
                <a:rect l="0" t="0" r="r" b="b"/>
                <a:pathLst>
                  <a:path w="637" h="135">
                    <a:moveTo>
                      <a:pt x="0" y="21"/>
                    </a:moveTo>
                    <a:lnTo>
                      <a:pt x="3" y="18"/>
                    </a:lnTo>
                    <a:lnTo>
                      <a:pt x="11" y="16"/>
                    </a:lnTo>
                    <a:lnTo>
                      <a:pt x="16" y="11"/>
                    </a:lnTo>
                    <a:lnTo>
                      <a:pt x="24" y="11"/>
                    </a:lnTo>
                    <a:lnTo>
                      <a:pt x="34" y="8"/>
                    </a:lnTo>
                    <a:lnTo>
                      <a:pt x="47" y="8"/>
                    </a:lnTo>
                    <a:lnTo>
                      <a:pt x="58" y="5"/>
                    </a:lnTo>
                    <a:lnTo>
                      <a:pt x="76" y="3"/>
                    </a:lnTo>
                    <a:lnTo>
                      <a:pt x="84" y="0"/>
                    </a:lnTo>
                    <a:lnTo>
                      <a:pt x="91" y="0"/>
                    </a:lnTo>
                    <a:lnTo>
                      <a:pt x="102" y="0"/>
                    </a:lnTo>
                    <a:lnTo>
                      <a:pt x="112" y="0"/>
                    </a:lnTo>
                    <a:lnTo>
                      <a:pt x="123" y="0"/>
                    </a:lnTo>
                    <a:lnTo>
                      <a:pt x="136" y="0"/>
                    </a:lnTo>
                    <a:lnTo>
                      <a:pt x="146" y="0"/>
                    </a:lnTo>
                    <a:lnTo>
                      <a:pt x="156" y="0"/>
                    </a:lnTo>
                    <a:lnTo>
                      <a:pt x="169" y="0"/>
                    </a:lnTo>
                    <a:lnTo>
                      <a:pt x="185" y="3"/>
                    </a:lnTo>
                    <a:lnTo>
                      <a:pt x="198" y="5"/>
                    </a:lnTo>
                    <a:lnTo>
                      <a:pt x="214" y="8"/>
                    </a:lnTo>
                    <a:lnTo>
                      <a:pt x="227" y="8"/>
                    </a:lnTo>
                    <a:lnTo>
                      <a:pt x="242" y="11"/>
                    </a:lnTo>
                    <a:lnTo>
                      <a:pt x="260" y="13"/>
                    </a:lnTo>
                    <a:lnTo>
                      <a:pt x="276" y="16"/>
                    </a:lnTo>
                    <a:lnTo>
                      <a:pt x="294" y="16"/>
                    </a:lnTo>
                    <a:lnTo>
                      <a:pt x="312" y="21"/>
                    </a:lnTo>
                    <a:lnTo>
                      <a:pt x="328" y="21"/>
                    </a:lnTo>
                    <a:lnTo>
                      <a:pt x="346" y="29"/>
                    </a:lnTo>
                    <a:lnTo>
                      <a:pt x="362" y="29"/>
                    </a:lnTo>
                    <a:lnTo>
                      <a:pt x="380" y="34"/>
                    </a:lnTo>
                    <a:lnTo>
                      <a:pt x="398" y="37"/>
                    </a:lnTo>
                    <a:lnTo>
                      <a:pt x="416" y="39"/>
                    </a:lnTo>
                    <a:lnTo>
                      <a:pt x="432" y="42"/>
                    </a:lnTo>
                    <a:lnTo>
                      <a:pt x="450" y="47"/>
                    </a:lnTo>
                    <a:lnTo>
                      <a:pt x="468" y="50"/>
                    </a:lnTo>
                    <a:lnTo>
                      <a:pt x="484" y="55"/>
                    </a:lnTo>
                    <a:lnTo>
                      <a:pt x="497" y="57"/>
                    </a:lnTo>
                    <a:lnTo>
                      <a:pt x="512" y="60"/>
                    </a:lnTo>
                    <a:lnTo>
                      <a:pt x="528" y="63"/>
                    </a:lnTo>
                    <a:lnTo>
                      <a:pt x="544" y="65"/>
                    </a:lnTo>
                    <a:lnTo>
                      <a:pt x="554" y="68"/>
                    </a:lnTo>
                    <a:lnTo>
                      <a:pt x="567" y="73"/>
                    </a:lnTo>
                    <a:lnTo>
                      <a:pt x="580" y="73"/>
                    </a:lnTo>
                    <a:lnTo>
                      <a:pt x="590" y="78"/>
                    </a:lnTo>
                    <a:lnTo>
                      <a:pt x="609" y="81"/>
                    </a:lnTo>
                    <a:lnTo>
                      <a:pt x="624" y="86"/>
                    </a:lnTo>
                    <a:lnTo>
                      <a:pt x="632" y="86"/>
                    </a:lnTo>
                    <a:lnTo>
                      <a:pt x="637" y="89"/>
                    </a:lnTo>
                    <a:lnTo>
                      <a:pt x="390" y="135"/>
                    </a:lnTo>
                    <a:lnTo>
                      <a:pt x="388" y="133"/>
                    </a:lnTo>
                    <a:lnTo>
                      <a:pt x="382" y="133"/>
                    </a:lnTo>
                    <a:lnTo>
                      <a:pt x="372" y="130"/>
                    </a:lnTo>
                    <a:lnTo>
                      <a:pt x="362" y="130"/>
                    </a:lnTo>
                    <a:lnTo>
                      <a:pt x="349" y="128"/>
                    </a:lnTo>
                    <a:lnTo>
                      <a:pt x="333" y="128"/>
                    </a:lnTo>
                    <a:lnTo>
                      <a:pt x="317" y="122"/>
                    </a:lnTo>
                    <a:lnTo>
                      <a:pt x="299" y="122"/>
                    </a:lnTo>
                    <a:lnTo>
                      <a:pt x="289" y="122"/>
                    </a:lnTo>
                    <a:lnTo>
                      <a:pt x="278" y="120"/>
                    </a:lnTo>
                    <a:lnTo>
                      <a:pt x="268" y="117"/>
                    </a:lnTo>
                    <a:lnTo>
                      <a:pt x="258" y="117"/>
                    </a:lnTo>
                    <a:lnTo>
                      <a:pt x="237" y="115"/>
                    </a:lnTo>
                    <a:lnTo>
                      <a:pt x="219" y="112"/>
                    </a:lnTo>
                    <a:lnTo>
                      <a:pt x="198" y="109"/>
                    </a:lnTo>
                    <a:lnTo>
                      <a:pt x="177" y="107"/>
                    </a:lnTo>
                    <a:lnTo>
                      <a:pt x="162" y="102"/>
                    </a:lnTo>
                    <a:lnTo>
                      <a:pt x="146" y="102"/>
                    </a:lnTo>
                    <a:lnTo>
                      <a:pt x="128" y="94"/>
                    </a:lnTo>
                    <a:lnTo>
                      <a:pt x="115" y="94"/>
                    </a:lnTo>
                    <a:lnTo>
                      <a:pt x="104" y="86"/>
                    </a:lnTo>
                    <a:lnTo>
                      <a:pt x="94" y="86"/>
                    </a:lnTo>
                    <a:lnTo>
                      <a:pt x="78" y="78"/>
                    </a:lnTo>
                    <a:lnTo>
                      <a:pt x="71" y="73"/>
                    </a:lnTo>
                    <a:lnTo>
                      <a:pt x="58" y="65"/>
                    </a:lnTo>
                    <a:lnTo>
                      <a:pt x="58" y="63"/>
                    </a:lnTo>
                    <a:lnTo>
                      <a:pt x="63" y="63"/>
                    </a:lnTo>
                    <a:lnTo>
                      <a:pt x="71" y="65"/>
                    </a:lnTo>
                    <a:lnTo>
                      <a:pt x="81" y="65"/>
                    </a:lnTo>
                    <a:lnTo>
                      <a:pt x="91" y="68"/>
                    </a:lnTo>
                    <a:lnTo>
                      <a:pt x="107" y="73"/>
                    </a:lnTo>
                    <a:lnTo>
                      <a:pt x="125" y="73"/>
                    </a:lnTo>
                    <a:lnTo>
                      <a:pt x="143" y="78"/>
                    </a:lnTo>
                    <a:lnTo>
                      <a:pt x="162" y="78"/>
                    </a:lnTo>
                    <a:lnTo>
                      <a:pt x="182" y="83"/>
                    </a:lnTo>
                    <a:lnTo>
                      <a:pt x="193" y="83"/>
                    </a:lnTo>
                    <a:lnTo>
                      <a:pt x="203" y="86"/>
                    </a:lnTo>
                    <a:lnTo>
                      <a:pt x="214" y="86"/>
                    </a:lnTo>
                    <a:lnTo>
                      <a:pt x="224" y="91"/>
                    </a:lnTo>
                    <a:lnTo>
                      <a:pt x="234" y="91"/>
                    </a:lnTo>
                    <a:lnTo>
                      <a:pt x="245" y="94"/>
                    </a:lnTo>
                    <a:lnTo>
                      <a:pt x="255" y="94"/>
                    </a:lnTo>
                    <a:lnTo>
                      <a:pt x="265" y="94"/>
                    </a:lnTo>
                    <a:lnTo>
                      <a:pt x="284" y="96"/>
                    </a:lnTo>
                    <a:lnTo>
                      <a:pt x="304" y="102"/>
                    </a:lnTo>
                    <a:lnTo>
                      <a:pt x="320" y="102"/>
                    </a:lnTo>
                    <a:lnTo>
                      <a:pt x="338" y="102"/>
                    </a:lnTo>
                    <a:lnTo>
                      <a:pt x="351" y="102"/>
                    </a:lnTo>
                    <a:lnTo>
                      <a:pt x="367" y="102"/>
                    </a:lnTo>
                    <a:lnTo>
                      <a:pt x="377" y="99"/>
                    </a:lnTo>
                    <a:lnTo>
                      <a:pt x="390" y="99"/>
                    </a:lnTo>
                    <a:lnTo>
                      <a:pt x="401" y="96"/>
                    </a:lnTo>
                    <a:lnTo>
                      <a:pt x="411" y="96"/>
                    </a:lnTo>
                    <a:lnTo>
                      <a:pt x="427" y="94"/>
                    </a:lnTo>
                    <a:lnTo>
                      <a:pt x="440" y="91"/>
                    </a:lnTo>
                    <a:lnTo>
                      <a:pt x="445" y="89"/>
                    </a:lnTo>
                    <a:lnTo>
                      <a:pt x="447" y="89"/>
                    </a:lnTo>
                    <a:lnTo>
                      <a:pt x="445" y="86"/>
                    </a:lnTo>
                    <a:lnTo>
                      <a:pt x="440" y="86"/>
                    </a:lnTo>
                    <a:lnTo>
                      <a:pt x="427" y="83"/>
                    </a:lnTo>
                    <a:lnTo>
                      <a:pt x="414" y="81"/>
                    </a:lnTo>
                    <a:lnTo>
                      <a:pt x="398" y="76"/>
                    </a:lnTo>
                    <a:lnTo>
                      <a:pt x="377" y="73"/>
                    </a:lnTo>
                    <a:lnTo>
                      <a:pt x="367" y="68"/>
                    </a:lnTo>
                    <a:lnTo>
                      <a:pt x="356" y="68"/>
                    </a:lnTo>
                    <a:lnTo>
                      <a:pt x="346" y="65"/>
                    </a:lnTo>
                    <a:lnTo>
                      <a:pt x="336" y="65"/>
                    </a:lnTo>
                    <a:lnTo>
                      <a:pt x="323" y="60"/>
                    </a:lnTo>
                    <a:lnTo>
                      <a:pt x="310" y="57"/>
                    </a:lnTo>
                    <a:lnTo>
                      <a:pt x="297" y="55"/>
                    </a:lnTo>
                    <a:lnTo>
                      <a:pt x="284" y="52"/>
                    </a:lnTo>
                    <a:lnTo>
                      <a:pt x="271" y="50"/>
                    </a:lnTo>
                    <a:lnTo>
                      <a:pt x="258" y="47"/>
                    </a:lnTo>
                    <a:lnTo>
                      <a:pt x="245" y="44"/>
                    </a:lnTo>
                    <a:lnTo>
                      <a:pt x="234" y="44"/>
                    </a:lnTo>
                    <a:lnTo>
                      <a:pt x="219" y="39"/>
                    </a:lnTo>
                    <a:lnTo>
                      <a:pt x="206" y="37"/>
                    </a:lnTo>
                    <a:lnTo>
                      <a:pt x="193" y="37"/>
                    </a:lnTo>
                    <a:lnTo>
                      <a:pt x="182" y="34"/>
                    </a:lnTo>
                    <a:lnTo>
                      <a:pt x="169" y="31"/>
                    </a:lnTo>
                    <a:lnTo>
                      <a:pt x="159" y="29"/>
                    </a:lnTo>
                    <a:lnTo>
                      <a:pt x="149" y="29"/>
                    </a:lnTo>
                    <a:lnTo>
                      <a:pt x="138" y="29"/>
                    </a:lnTo>
                    <a:lnTo>
                      <a:pt x="128" y="24"/>
                    </a:lnTo>
                    <a:lnTo>
                      <a:pt x="115" y="21"/>
                    </a:lnTo>
                    <a:lnTo>
                      <a:pt x="107" y="21"/>
                    </a:lnTo>
                    <a:lnTo>
                      <a:pt x="99" y="21"/>
                    </a:lnTo>
                    <a:lnTo>
                      <a:pt x="81" y="18"/>
                    </a:lnTo>
                    <a:lnTo>
                      <a:pt x="68" y="18"/>
                    </a:lnTo>
                    <a:lnTo>
                      <a:pt x="52" y="16"/>
                    </a:lnTo>
                    <a:lnTo>
                      <a:pt x="42" y="16"/>
                    </a:lnTo>
                    <a:lnTo>
                      <a:pt x="32" y="16"/>
                    </a:lnTo>
                    <a:lnTo>
                      <a:pt x="26" y="16"/>
                    </a:lnTo>
                    <a:lnTo>
                      <a:pt x="13" y="16"/>
                    </a:lnTo>
                    <a:lnTo>
                      <a:pt x="6" y="18"/>
                    </a:lnTo>
                    <a:lnTo>
                      <a:pt x="0" y="18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CC804D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9" name="Freeform 191"/>
              <p:cNvSpPr>
                <a:spLocks/>
              </p:cNvSpPr>
              <p:nvPr/>
            </p:nvSpPr>
            <p:spPr bwMode="auto">
              <a:xfrm>
                <a:off x="473" y="3304"/>
                <a:ext cx="62" cy="2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7"/>
                  </a:cxn>
                  <a:cxn ang="0">
                    <a:pos x="21" y="47"/>
                  </a:cxn>
                  <a:cxn ang="0">
                    <a:pos x="21" y="52"/>
                  </a:cxn>
                  <a:cxn ang="0">
                    <a:pos x="21" y="65"/>
                  </a:cxn>
                  <a:cxn ang="0">
                    <a:pos x="21" y="75"/>
                  </a:cxn>
                  <a:cxn ang="0">
                    <a:pos x="21" y="88"/>
                  </a:cxn>
                  <a:cxn ang="0">
                    <a:pos x="21" y="104"/>
                  </a:cxn>
                  <a:cxn ang="0">
                    <a:pos x="21" y="122"/>
                  </a:cxn>
                  <a:cxn ang="0">
                    <a:pos x="18" y="138"/>
                  </a:cxn>
                  <a:cxn ang="0">
                    <a:pos x="16" y="156"/>
                  </a:cxn>
                  <a:cxn ang="0">
                    <a:pos x="16" y="171"/>
                  </a:cxn>
                  <a:cxn ang="0">
                    <a:pos x="16" y="192"/>
                  </a:cxn>
                  <a:cxn ang="0">
                    <a:pos x="16" y="205"/>
                  </a:cxn>
                  <a:cxn ang="0">
                    <a:pos x="16" y="216"/>
                  </a:cxn>
                  <a:cxn ang="0">
                    <a:pos x="16" y="223"/>
                  </a:cxn>
                  <a:cxn ang="0">
                    <a:pos x="16" y="229"/>
                  </a:cxn>
                  <a:cxn ang="0">
                    <a:pos x="57" y="262"/>
                  </a:cxn>
                  <a:cxn ang="0">
                    <a:pos x="62" y="3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2" h="262">
                    <a:moveTo>
                      <a:pt x="0" y="0"/>
                    </a:moveTo>
                    <a:lnTo>
                      <a:pt x="0" y="127"/>
                    </a:lnTo>
                    <a:lnTo>
                      <a:pt x="21" y="47"/>
                    </a:lnTo>
                    <a:lnTo>
                      <a:pt x="21" y="52"/>
                    </a:lnTo>
                    <a:lnTo>
                      <a:pt x="21" y="65"/>
                    </a:lnTo>
                    <a:lnTo>
                      <a:pt x="21" y="75"/>
                    </a:lnTo>
                    <a:lnTo>
                      <a:pt x="21" y="88"/>
                    </a:lnTo>
                    <a:lnTo>
                      <a:pt x="21" y="104"/>
                    </a:lnTo>
                    <a:lnTo>
                      <a:pt x="21" y="122"/>
                    </a:lnTo>
                    <a:lnTo>
                      <a:pt x="18" y="138"/>
                    </a:lnTo>
                    <a:lnTo>
                      <a:pt x="16" y="156"/>
                    </a:lnTo>
                    <a:lnTo>
                      <a:pt x="16" y="171"/>
                    </a:lnTo>
                    <a:lnTo>
                      <a:pt x="16" y="192"/>
                    </a:lnTo>
                    <a:lnTo>
                      <a:pt x="16" y="205"/>
                    </a:lnTo>
                    <a:lnTo>
                      <a:pt x="16" y="216"/>
                    </a:lnTo>
                    <a:lnTo>
                      <a:pt x="16" y="223"/>
                    </a:lnTo>
                    <a:lnTo>
                      <a:pt x="16" y="229"/>
                    </a:lnTo>
                    <a:lnTo>
                      <a:pt x="57" y="262"/>
                    </a:lnTo>
                    <a:lnTo>
                      <a:pt x="62" y="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804D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0" name="Freeform 192"/>
              <p:cNvSpPr>
                <a:spLocks/>
              </p:cNvSpPr>
              <p:nvPr/>
            </p:nvSpPr>
            <p:spPr bwMode="auto">
              <a:xfrm>
                <a:off x="431" y="3533"/>
                <a:ext cx="24" cy="114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0" y="72"/>
                  </a:cxn>
                  <a:cxn ang="0">
                    <a:pos x="24" y="114"/>
                  </a:cxn>
                  <a:cxn ang="0">
                    <a:pos x="21" y="0"/>
                  </a:cxn>
                  <a:cxn ang="0">
                    <a:pos x="21" y="0"/>
                  </a:cxn>
                </a:cxnLst>
                <a:rect l="0" t="0" r="r" b="b"/>
                <a:pathLst>
                  <a:path w="24" h="114">
                    <a:moveTo>
                      <a:pt x="21" y="0"/>
                    </a:moveTo>
                    <a:lnTo>
                      <a:pt x="0" y="72"/>
                    </a:lnTo>
                    <a:lnTo>
                      <a:pt x="24" y="114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C804D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1" name="Freeform 193"/>
              <p:cNvSpPr>
                <a:spLocks/>
              </p:cNvSpPr>
              <p:nvPr/>
            </p:nvSpPr>
            <p:spPr bwMode="auto">
              <a:xfrm>
                <a:off x="16" y="3322"/>
                <a:ext cx="80" cy="364"/>
              </a:xfrm>
              <a:custGeom>
                <a:avLst/>
                <a:gdLst/>
                <a:ahLst/>
                <a:cxnLst>
                  <a:cxn ang="0">
                    <a:pos x="28" y="8"/>
                  </a:cxn>
                  <a:cxn ang="0">
                    <a:pos x="44" y="31"/>
                  </a:cxn>
                  <a:cxn ang="0">
                    <a:pos x="62" y="62"/>
                  </a:cxn>
                  <a:cxn ang="0">
                    <a:pos x="67" y="83"/>
                  </a:cxn>
                  <a:cxn ang="0">
                    <a:pos x="75" y="107"/>
                  </a:cxn>
                  <a:cxn ang="0">
                    <a:pos x="78" y="127"/>
                  </a:cxn>
                  <a:cxn ang="0">
                    <a:pos x="80" y="151"/>
                  </a:cxn>
                  <a:cxn ang="0">
                    <a:pos x="80" y="174"/>
                  </a:cxn>
                  <a:cxn ang="0">
                    <a:pos x="80" y="198"/>
                  </a:cxn>
                  <a:cxn ang="0">
                    <a:pos x="75" y="218"/>
                  </a:cxn>
                  <a:cxn ang="0">
                    <a:pos x="72" y="239"/>
                  </a:cxn>
                  <a:cxn ang="0">
                    <a:pos x="67" y="260"/>
                  </a:cxn>
                  <a:cxn ang="0">
                    <a:pos x="62" y="278"/>
                  </a:cxn>
                  <a:cxn ang="0">
                    <a:pos x="52" y="302"/>
                  </a:cxn>
                  <a:cxn ang="0">
                    <a:pos x="41" y="312"/>
                  </a:cxn>
                  <a:cxn ang="0">
                    <a:pos x="31" y="320"/>
                  </a:cxn>
                  <a:cxn ang="0">
                    <a:pos x="0" y="341"/>
                  </a:cxn>
                  <a:cxn ang="0">
                    <a:pos x="5" y="328"/>
                  </a:cxn>
                  <a:cxn ang="0">
                    <a:pos x="10" y="304"/>
                  </a:cxn>
                  <a:cxn ang="0">
                    <a:pos x="15" y="276"/>
                  </a:cxn>
                  <a:cxn ang="0">
                    <a:pos x="13" y="255"/>
                  </a:cxn>
                  <a:cxn ang="0">
                    <a:pos x="13" y="234"/>
                  </a:cxn>
                  <a:cxn ang="0">
                    <a:pos x="10" y="208"/>
                  </a:cxn>
                  <a:cxn ang="0">
                    <a:pos x="10" y="185"/>
                  </a:cxn>
                  <a:cxn ang="0">
                    <a:pos x="10" y="159"/>
                  </a:cxn>
                  <a:cxn ang="0">
                    <a:pos x="7" y="135"/>
                  </a:cxn>
                  <a:cxn ang="0">
                    <a:pos x="7" y="112"/>
                  </a:cxn>
                  <a:cxn ang="0">
                    <a:pos x="10" y="91"/>
                  </a:cxn>
                  <a:cxn ang="0">
                    <a:pos x="10" y="68"/>
                  </a:cxn>
                  <a:cxn ang="0">
                    <a:pos x="10" y="49"/>
                  </a:cxn>
                  <a:cxn ang="0">
                    <a:pos x="15" y="23"/>
                  </a:cxn>
                  <a:cxn ang="0">
                    <a:pos x="18" y="5"/>
                  </a:cxn>
                  <a:cxn ang="0">
                    <a:pos x="23" y="0"/>
                  </a:cxn>
                </a:cxnLst>
                <a:rect l="0" t="0" r="r" b="b"/>
                <a:pathLst>
                  <a:path w="80" h="364">
                    <a:moveTo>
                      <a:pt x="23" y="0"/>
                    </a:moveTo>
                    <a:lnTo>
                      <a:pt x="28" y="8"/>
                    </a:lnTo>
                    <a:lnTo>
                      <a:pt x="33" y="18"/>
                    </a:lnTo>
                    <a:lnTo>
                      <a:pt x="44" y="31"/>
                    </a:lnTo>
                    <a:lnTo>
                      <a:pt x="52" y="47"/>
                    </a:lnTo>
                    <a:lnTo>
                      <a:pt x="62" y="62"/>
                    </a:lnTo>
                    <a:lnTo>
                      <a:pt x="62" y="73"/>
                    </a:lnTo>
                    <a:lnTo>
                      <a:pt x="67" y="83"/>
                    </a:lnTo>
                    <a:lnTo>
                      <a:pt x="70" y="96"/>
                    </a:lnTo>
                    <a:lnTo>
                      <a:pt x="75" y="107"/>
                    </a:lnTo>
                    <a:lnTo>
                      <a:pt x="75" y="117"/>
                    </a:lnTo>
                    <a:lnTo>
                      <a:pt x="78" y="127"/>
                    </a:lnTo>
                    <a:lnTo>
                      <a:pt x="78" y="140"/>
                    </a:lnTo>
                    <a:lnTo>
                      <a:pt x="80" y="151"/>
                    </a:lnTo>
                    <a:lnTo>
                      <a:pt x="80" y="161"/>
                    </a:lnTo>
                    <a:lnTo>
                      <a:pt x="80" y="174"/>
                    </a:lnTo>
                    <a:lnTo>
                      <a:pt x="80" y="185"/>
                    </a:lnTo>
                    <a:lnTo>
                      <a:pt x="80" y="198"/>
                    </a:lnTo>
                    <a:lnTo>
                      <a:pt x="75" y="208"/>
                    </a:lnTo>
                    <a:lnTo>
                      <a:pt x="75" y="218"/>
                    </a:lnTo>
                    <a:lnTo>
                      <a:pt x="72" y="229"/>
                    </a:lnTo>
                    <a:lnTo>
                      <a:pt x="72" y="239"/>
                    </a:lnTo>
                    <a:lnTo>
                      <a:pt x="67" y="250"/>
                    </a:lnTo>
                    <a:lnTo>
                      <a:pt x="67" y="260"/>
                    </a:lnTo>
                    <a:lnTo>
                      <a:pt x="65" y="270"/>
                    </a:lnTo>
                    <a:lnTo>
                      <a:pt x="62" y="278"/>
                    </a:lnTo>
                    <a:lnTo>
                      <a:pt x="57" y="291"/>
                    </a:lnTo>
                    <a:lnTo>
                      <a:pt x="52" y="302"/>
                    </a:lnTo>
                    <a:lnTo>
                      <a:pt x="46" y="307"/>
                    </a:lnTo>
                    <a:lnTo>
                      <a:pt x="41" y="312"/>
                    </a:lnTo>
                    <a:lnTo>
                      <a:pt x="33" y="320"/>
                    </a:lnTo>
                    <a:lnTo>
                      <a:pt x="31" y="320"/>
                    </a:lnTo>
                    <a:lnTo>
                      <a:pt x="20" y="364"/>
                    </a:lnTo>
                    <a:lnTo>
                      <a:pt x="0" y="341"/>
                    </a:lnTo>
                    <a:lnTo>
                      <a:pt x="0" y="335"/>
                    </a:lnTo>
                    <a:lnTo>
                      <a:pt x="5" y="328"/>
                    </a:lnTo>
                    <a:lnTo>
                      <a:pt x="7" y="315"/>
                    </a:lnTo>
                    <a:lnTo>
                      <a:pt x="10" y="304"/>
                    </a:lnTo>
                    <a:lnTo>
                      <a:pt x="10" y="291"/>
                    </a:lnTo>
                    <a:lnTo>
                      <a:pt x="15" y="276"/>
                    </a:lnTo>
                    <a:lnTo>
                      <a:pt x="13" y="263"/>
                    </a:lnTo>
                    <a:lnTo>
                      <a:pt x="13" y="255"/>
                    </a:lnTo>
                    <a:lnTo>
                      <a:pt x="13" y="242"/>
                    </a:lnTo>
                    <a:lnTo>
                      <a:pt x="13" y="234"/>
                    </a:lnTo>
                    <a:lnTo>
                      <a:pt x="10" y="218"/>
                    </a:lnTo>
                    <a:lnTo>
                      <a:pt x="10" y="208"/>
                    </a:lnTo>
                    <a:lnTo>
                      <a:pt x="10" y="198"/>
                    </a:lnTo>
                    <a:lnTo>
                      <a:pt x="10" y="185"/>
                    </a:lnTo>
                    <a:lnTo>
                      <a:pt x="10" y="172"/>
                    </a:lnTo>
                    <a:lnTo>
                      <a:pt x="10" y="159"/>
                    </a:lnTo>
                    <a:lnTo>
                      <a:pt x="7" y="148"/>
                    </a:lnTo>
                    <a:lnTo>
                      <a:pt x="7" y="135"/>
                    </a:lnTo>
                    <a:lnTo>
                      <a:pt x="7" y="122"/>
                    </a:lnTo>
                    <a:lnTo>
                      <a:pt x="7" y="112"/>
                    </a:lnTo>
                    <a:lnTo>
                      <a:pt x="7" y="99"/>
                    </a:lnTo>
                    <a:lnTo>
                      <a:pt x="10" y="91"/>
                    </a:lnTo>
                    <a:lnTo>
                      <a:pt x="10" y="78"/>
                    </a:lnTo>
                    <a:lnTo>
                      <a:pt x="10" y="68"/>
                    </a:lnTo>
                    <a:lnTo>
                      <a:pt x="10" y="57"/>
                    </a:lnTo>
                    <a:lnTo>
                      <a:pt x="10" y="49"/>
                    </a:lnTo>
                    <a:lnTo>
                      <a:pt x="10" y="34"/>
                    </a:lnTo>
                    <a:lnTo>
                      <a:pt x="15" y="23"/>
                    </a:lnTo>
                    <a:lnTo>
                      <a:pt x="18" y="10"/>
                    </a:lnTo>
                    <a:lnTo>
                      <a:pt x="18" y="5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B0C2B0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2" name="Freeform 194"/>
              <p:cNvSpPr>
                <a:spLocks/>
              </p:cNvSpPr>
              <p:nvPr/>
            </p:nvSpPr>
            <p:spPr bwMode="auto">
              <a:xfrm>
                <a:off x="312" y="3332"/>
                <a:ext cx="104" cy="357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0" y="8"/>
                  </a:cxn>
                  <a:cxn ang="0">
                    <a:pos x="18" y="16"/>
                  </a:cxn>
                  <a:cxn ang="0">
                    <a:pos x="29" y="26"/>
                  </a:cxn>
                  <a:cxn ang="0">
                    <a:pos x="42" y="37"/>
                  </a:cxn>
                  <a:cxn ang="0">
                    <a:pos x="52" y="55"/>
                  </a:cxn>
                  <a:cxn ang="0">
                    <a:pos x="62" y="73"/>
                  </a:cxn>
                  <a:cxn ang="0">
                    <a:pos x="73" y="94"/>
                  </a:cxn>
                  <a:cxn ang="0">
                    <a:pos x="75" y="102"/>
                  </a:cxn>
                  <a:cxn ang="0">
                    <a:pos x="78" y="110"/>
                  </a:cxn>
                  <a:cxn ang="0">
                    <a:pos x="80" y="123"/>
                  </a:cxn>
                  <a:cxn ang="0">
                    <a:pos x="83" y="133"/>
                  </a:cxn>
                  <a:cxn ang="0">
                    <a:pos x="83" y="143"/>
                  </a:cxn>
                  <a:cxn ang="0">
                    <a:pos x="86" y="154"/>
                  </a:cxn>
                  <a:cxn ang="0">
                    <a:pos x="86" y="164"/>
                  </a:cxn>
                  <a:cxn ang="0">
                    <a:pos x="88" y="175"/>
                  </a:cxn>
                  <a:cxn ang="0">
                    <a:pos x="88" y="195"/>
                  </a:cxn>
                  <a:cxn ang="0">
                    <a:pos x="88" y="216"/>
                  </a:cxn>
                  <a:cxn ang="0">
                    <a:pos x="88" y="232"/>
                  </a:cxn>
                  <a:cxn ang="0">
                    <a:pos x="91" y="253"/>
                  </a:cxn>
                  <a:cxn ang="0">
                    <a:pos x="91" y="263"/>
                  </a:cxn>
                  <a:cxn ang="0">
                    <a:pos x="91" y="273"/>
                  </a:cxn>
                  <a:cxn ang="0">
                    <a:pos x="91" y="284"/>
                  </a:cxn>
                  <a:cxn ang="0">
                    <a:pos x="96" y="292"/>
                  </a:cxn>
                  <a:cxn ang="0">
                    <a:pos x="99" y="302"/>
                  </a:cxn>
                  <a:cxn ang="0">
                    <a:pos x="104" y="305"/>
                  </a:cxn>
                  <a:cxn ang="0">
                    <a:pos x="91" y="357"/>
                  </a:cxn>
                  <a:cxn ang="0">
                    <a:pos x="73" y="344"/>
                  </a:cxn>
                  <a:cxn ang="0">
                    <a:pos x="75" y="299"/>
                  </a:cxn>
                  <a:cxn ang="0">
                    <a:pos x="70" y="294"/>
                  </a:cxn>
                  <a:cxn ang="0">
                    <a:pos x="67" y="286"/>
                  </a:cxn>
                  <a:cxn ang="0">
                    <a:pos x="57" y="268"/>
                  </a:cxn>
                  <a:cxn ang="0">
                    <a:pos x="49" y="253"/>
                  </a:cxn>
                  <a:cxn ang="0">
                    <a:pos x="44" y="237"/>
                  </a:cxn>
                  <a:cxn ang="0">
                    <a:pos x="39" y="227"/>
                  </a:cxn>
                  <a:cxn ang="0">
                    <a:pos x="34" y="214"/>
                  </a:cxn>
                  <a:cxn ang="0">
                    <a:pos x="29" y="201"/>
                  </a:cxn>
                  <a:cxn ang="0">
                    <a:pos x="23" y="188"/>
                  </a:cxn>
                  <a:cxn ang="0">
                    <a:pos x="18" y="175"/>
                  </a:cxn>
                  <a:cxn ang="0">
                    <a:pos x="13" y="159"/>
                  </a:cxn>
                  <a:cxn ang="0">
                    <a:pos x="13" y="149"/>
                  </a:cxn>
                  <a:cxn ang="0">
                    <a:pos x="8" y="133"/>
                  </a:cxn>
                  <a:cxn ang="0">
                    <a:pos x="5" y="120"/>
                  </a:cxn>
                  <a:cxn ang="0">
                    <a:pos x="3" y="104"/>
                  </a:cxn>
                  <a:cxn ang="0">
                    <a:pos x="3" y="94"/>
                  </a:cxn>
                  <a:cxn ang="0">
                    <a:pos x="0" y="81"/>
                  </a:cxn>
                  <a:cxn ang="0">
                    <a:pos x="0" y="65"/>
                  </a:cxn>
                  <a:cxn ang="0">
                    <a:pos x="0" y="55"/>
                  </a:cxn>
                  <a:cxn ang="0">
                    <a:pos x="0" y="45"/>
                  </a:cxn>
                  <a:cxn ang="0">
                    <a:pos x="0" y="26"/>
                  </a:cxn>
                  <a:cxn ang="0">
                    <a:pos x="3" y="13"/>
                  </a:cxn>
                  <a:cxn ang="0">
                    <a:pos x="3" y="3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104" h="357">
                    <a:moveTo>
                      <a:pt x="5" y="0"/>
                    </a:moveTo>
                    <a:lnTo>
                      <a:pt x="10" y="8"/>
                    </a:lnTo>
                    <a:lnTo>
                      <a:pt x="18" y="16"/>
                    </a:lnTo>
                    <a:lnTo>
                      <a:pt x="29" y="26"/>
                    </a:lnTo>
                    <a:lnTo>
                      <a:pt x="42" y="37"/>
                    </a:lnTo>
                    <a:lnTo>
                      <a:pt x="52" y="55"/>
                    </a:lnTo>
                    <a:lnTo>
                      <a:pt x="62" y="73"/>
                    </a:lnTo>
                    <a:lnTo>
                      <a:pt x="73" y="94"/>
                    </a:lnTo>
                    <a:lnTo>
                      <a:pt x="75" y="102"/>
                    </a:lnTo>
                    <a:lnTo>
                      <a:pt x="78" y="110"/>
                    </a:lnTo>
                    <a:lnTo>
                      <a:pt x="80" y="123"/>
                    </a:lnTo>
                    <a:lnTo>
                      <a:pt x="83" y="133"/>
                    </a:lnTo>
                    <a:lnTo>
                      <a:pt x="83" y="143"/>
                    </a:lnTo>
                    <a:lnTo>
                      <a:pt x="86" y="154"/>
                    </a:lnTo>
                    <a:lnTo>
                      <a:pt x="86" y="164"/>
                    </a:lnTo>
                    <a:lnTo>
                      <a:pt x="88" y="175"/>
                    </a:lnTo>
                    <a:lnTo>
                      <a:pt x="88" y="195"/>
                    </a:lnTo>
                    <a:lnTo>
                      <a:pt x="88" y="216"/>
                    </a:lnTo>
                    <a:lnTo>
                      <a:pt x="88" y="232"/>
                    </a:lnTo>
                    <a:lnTo>
                      <a:pt x="91" y="253"/>
                    </a:lnTo>
                    <a:lnTo>
                      <a:pt x="91" y="263"/>
                    </a:lnTo>
                    <a:lnTo>
                      <a:pt x="91" y="273"/>
                    </a:lnTo>
                    <a:lnTo>
                      <a:pt x="91" y="284"/>
                    </a:lnTo>
                    <a:lnTo>
                      <a:pt x="96" y="292"/>
                    </a:lnTo>
                    <a:lnTo>
                      <a:pt x="99" y="302"/>
                    </a:lnTo>
                    <a:lnTo>
                      <a:pt x="104" y="305"/>
                    </a:lnTo>
                    <a:lnTo>
                      <a:pt x="91" y="357"/>
                    </a:lnTo>
                    <a:lnTo>
                      <a:pt x="73" y="344"/>
                    </a:lnTo>
                    <a:lnTo>
                      <a:pt x="75" y="299"/>
                    </a:lnTo>
                    <a:lnTo>
                      <a:pt x="70" y="294"/>
                    </a:lnTo>
                    <a:lnTo>
                      <a:pt x="67" y="286"/>
                    </a:lnTo>
                    <a:lnTo>
                      <a:pt x="57" y="268"/>
                    </a:lnTo>
                    <a:lnTo>
                      <a:pt x="49" y="253"/>
                    </a:lnTo>
                    <a:lnTo>
                      <a:pt x="44" y="237"/>
                    </a:lnTo>
                    <a:lnTo>
                      <a:pt x="39" y="227"/>
                    </a:lnTo>
                    <a:lnTo>
                      <a:pt x="34" y="214"/>
                    </a:lnTo>
                    <a:lnTo>
                      <a:pt x="29" y="201"/>
                    </a:lnTo>
                    <a:lnTo>
                      <a:pt x="23" y="188"/>
                    </a:lnTo>
                    <a:lnTo>
                      <a:pt x="18" y="175"/>
                    </a:lnTo>
                    <a:lnTo>
                      <a:pt x="13" y="159"/>
                    </a:lnTo>
                    <a:lnTo>
                      <a:pt x="13" y="149"/>
                    </a:lnTo>
                    <a:lnTo>
                      <a:pt x="8" y="133"/>
                    </a:lnTo>
                    <a:lnTo>
                      <a:pt x="5" y="120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0" y="81"/>
                    </a:lnTo>
                    <a:lnTo>
                      <a:pt x="0" y="65"/>
                    </a:lnTo>
                    <a:lnTo>
                      <a:pt x="0" y="55"/>
                    </a:lnTo>
                    <a:lnTo>
                      <a:pt x="0" y="45"/>
                    </a:lnTo>
                    <a:lnTo>
                      <a:pt x="0" y="26"/>
                    </a:lnTo>
                    <a:lnTo>
                      <a:pt x="3" y="13"/>
                    </a:lnTo>
                    <a:lnTo>
                      <a:pt x="3" y="3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0C2B0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3" name="Freeform 195"/>
              <p:cNvSpPr>
                <a:spLocks/>
              </p:cNvSpPr>
              <p:nvPr/>
            </p:nvSpPr>
            <p:spPr bwMode="auto">
              <a:xfrm>
                <a:off x="3486" y="2046"/>
                <a:ext cx="270" cy="91"/>
              </a:xfrm>
              <a:custGeom>
                <a:avLst/>
                <a:gdLst/>
                <a:ahLst/>
                <a:cxnLst>
                  <a:cxn ang="0">
                    <a:pos x="0" y="80"/>
                  </a:cxn>
                  <a:cxn ang="0">
                    <a:pos x="46" y="36"/>
                  </a:cxn>
                  <a:cxn ang="0">
                    <a:pos x="93" y="46"/>
                  </a:cxn>
                  <a:cxn ang="0">
                    <a:pos x="109" y="33"/>
                  </a:cxn>
                  <a:cxn ang="0">
                    <a:pos x="156" y="33"/>
                  </a:cxn>
                  <a:cxn ang="0">
                    <a:pos x="231" y="0"/>
                  </a:cxn>
                  <a:cxn ang="0">
                    <a:pos x="270" y="7"/>
                  </a:cxn>
                  <a:cxn ang="0">
                    <a:pos x="228" y="15"/>
                  </a:cxn>
                  <a:cxn ang="0">
                    <a:pos x="148" y="70"/>
                  </a:cxn>
                  <a:cxn ang="0">
                    <a:pos x="153" y="44"/>
                  </a:cxn>
                  <a:cxn ang="0">
                    <a:pos x="119" y="46"/>
                  </a:cxn>
                  <a:cxn ang="0">
                    <a:pos x="70" y="80"/>
                  </a:cxn>
                  <a:cxn ang="0">
                    <a:pos x="83" y="59"/>
                  </a:cxn>
                  <a:cxn ang="0">
                    <a:pos x="46" y="65"/>
                  </a:cxn>
                  <a:cxn ang="0">
                    <a:pos x="18" y="91"/>
                  </a:cxn>
                  <a:cxn ang="0">
                    <a:pos x="0" y="80"/>
                  </a:cxn>
                  <a:cxn ang="0">
                    <a:pos x="0" y="80"/>
                  </a:cxn>
                </a:cxnLst>
                <a:rect l="0" t="0" r="r" b="b"/>
                <a:pathLst>
                  <a:path w="270" h="91">
                    <a:moveTo>
                      <a:pt x="0" y="80"/>
                    </a:moveTo>
                    <a:lnTo>
                      <a:pt x="46" y="36"/>
                    </a:lnTo>
                    <a:lnTo>
                      <a:pt x="93" y="46"/>
                    </a:lnTo>
                    <a:lnTo>
                      <a:pt x="109" y="33"/>
                    </a:lnTo>
                    <a:lnTo>
                      <a:pt x="156" y="33"/>
                    </a:lnTo>
                    <a:lnTo>
                      <a:pt x="231" y="0"/>
                    </a:lnTo>
                    <a:lnTo>
                      <a:pt x="270" y="7"/>
                    </a:lnTo>
                    <a:lnTo>
                      <a:pt x="228" y="15"/>
                    </a:lnTo>
                    <a:lnTo>
                      <a:pt x="148" y="70"/>
                    </a:lnTo>
                    <a:lnTo>
                      <a:pt x="153" y="44"/>
                    </a:lnTo>
                    <a:lnTo>
                      <a:pt x="119" y="46"/>
                    </a:lnTo>
                    <a:lnTo>
                      <a:pt x="70" y="80"/>
                    </a:lnTo>
                    <a:lnTo>
                      <a:pt x="83" y="59"/>
                    </a:lnTo>
                    <a:lnTo>
                      <a:pt x="46" y="65"/>
                    </a:lnTo>
                    <a:lnTo>
                      <a:pt x="18" y="91"/>
                    </a:lnTo>
                    <a:lnTo>
                      <a:pt x="0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FFFFF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4" name="Freeform 196"/>
              <p:cNvSpPr>
                <a:spLocks/>
              </p:cNvSpPr>
              <p:nvPr/>
            </p:nvSpPr>
            <p:spPr bwMode="auto">
              <a:xfrm>
                <a:off x="0" y="2727"/>
                <a:ext cx="673" cy="96"/>
              </a:xfrm>
              <a:custGeom>
                <a:avLst/>
                <a:gdLst/>
                <a:ahLst/>
                <a:cxnLst>
                  <a:cxn ang="0">
                    <a:pos x="122" y="23"/>
                  </a:cxn>
                  <a:cxn ang="0">
                    <a:pos x="127" y="18"/>
                  </a:cxn>
                  <a:cxn ang="0">
                    <a:pos x="156" y="10"/>
                  </a:cxn>
                  <a:cxn ang="0">
                    <a:pos x="177" y="5"/>
                  </a:cxn>
                  <a:cxn ang="0">
                    <a:pos x="205" y="2"/>
                  </a:cxn>
                  <a:cxn ang="0">
                    <a:pos x="221" y="0"/>
                  </a:cxn>
                  <a:cxn ang="0">
                    <a:pos x="242" y="0"/>
                  </a:cxn>
                  <a:cxn ang="0">
                    <a:pos x="263" y="0"/>
                  </a:cxn>
                  <a:cxn ang="0">
                    <a:pos x="289" y="0"/>
                  </a:cxn>
                  <a:cxn ang="0">
                    <a:pos x="315" y="0"/>
                  </a:cxn>
                  <a:cxn ang="0">
                    <a:pos x="346" y="0"/>
                  </a:cxn>
                  <a:cxn ang="0">
                    <a:pos x="374" y="0"/>
                  </a:cxn>
                  <a:cxn ang="0">
                    <a:pos x="405" y="5"/>
                  </a:cxn>
                  <a:cxn ang="0">
                    <a:pos x="437" y="5"/>
                  </a:cxn>
                  <a:cxn ang="0">
                    <a:pos x="468" y="8"/>
                  </a:cxn>
                  <a:cxn ang="0">
                    <a:pos x="499" y="10"/>
                  </a:cxn>
                  <a:cxn ang="0">
                    <a:pos x="530" y="13"/>
                  </a:cxn>
                  <a:cxn ang="0">
                    <a:pos x="559" y="15"/>
                  </a:cxn>
                  <a:cxn ang="0">
                    <a:pos x="585" y="18"/>
                  </a:cxn>
                  <a:cxn ang="0">
                    <a:pos x="608" y="21"/>
                  </a:cxn>
                  <a:cxn ang="0">
                    <a:pos x="632" y="23"/>
                  </a:cxn>
                  <a:cxn ang="0">
                    <a:pos x="660" y="28"/>
                  </a:cxn>
                  <a:cxn ang="0">
                    <a:pos x="673" y="28"/>
                  </a:cxn>
                  <a:cxn ang="0">
                    <a:pos x="660" y="28"/>
                  </a:cxn>
                  <a:cxn ang="0">
                    <a:pos x="634" y="31"/>
                  </a:cxn>
                  <a:cxn ang="0">
                    <a:pos x="616" y="31"/>
                  </a:cxn>
                  <a:cxn ang="0">
                    <a:pos x="595" y="34"/>
                  </a:cxn>
                  <a:cxn ang="0">
                    <a:pos x="569" y="36"/>
                  </a:cxn>
                  <a:cxn ang="0">
                    <a:pos x="546" y="36"/>
                  </a:cxn>
                  <a:cxn ang="0">
                    <a:pos x="517" y="36"/>
                  </a:cxn>
                  <a:cxn ang="0">
                    <a:pos x="491" y="41"/>
                  </a:cxn>
                  <a:cxn ang="0">
                    <a:pos x="463" y="41"/>
                  </a:cxn>
                  <a:cxn ang="0">
                    <a:pos x="434" y="44"/>
                  </a:cxn>
                  <a:cxn ang="0">
                    <a:pos x="405" y="44"/>
                  </a:cxn>
                  <a:cxn ang="0">
                    <a:pos x="379" y="49"/>
                  </a:cxn>
                  <a:cxn ang="0">
                    <a:pos x="354" y="49"/>
                  </a:cxn>
                  <a:cxn ang="0">
                    <a:pos x="330" y="52"/>
                  </a:cxn>
                  <a:cxn ang="0">
                    <a:pos x="304" y="52"/>
                  </a:cxn>
                  <a:cxn ang="0">
                    <a:pos x="286" y="52"/>
                  </a:cxn>
                  <a:cxn ang="0">
                    <a:pos x="252" y="54"/>
                  </a:cxn>
                  <a:cxn ang="0">
                    <a:pos x="224" y="54"/>
                  </a:cxn>
                  <a:cxn ang="0">
                    <a:pos x="205" y="57"/>
                  </a:cxn>
                  <a:cxn ang="0">
                    <a:pos x="179" y="57"/>
                  </a:cxn>
                  <a:cxn ang="0">
                    <a:pos x="216" y="78"/>
                  </a:cxn>
                  <a:cxn ang="0">
                    <a:pos x="0" y="34"/>
                  </a:cxn>
                </a:cxnLst>
                <a:rect l="0" t="0" r="r" b="b"/>
                <a:pathLst>
                  <a:path w="673" h="96">
                    <a:moveTo>
                      <a:pt x="0" y="34"/>
                    </a:moveTo>
                    <a:lnTo>
                      <a:pt x="122" y="23"/>
                    </a:lnTo>
                    <a:lnTo>
                      <a:pt x="122" y="21"/>
                    </a:lnTo>
                    <a:lnTo>
                      <a:pt x="127" y="18"/>
                    </a:lnTo>
                    <a:lnTo>
                      <a:pt x="138" y="13"/>
                    </a:lnTo>
                    <a:lnTo>
                      <a:pt x="156" y="10"/>
                    </a:lnTo>
                    <a:lnTo>
                      <a:pt x="161" y="8"/>
                    </a:lnTo>
                    <a:lnTo>
                      <a:pt x="177" y="5"/>
                    </a:lnTo>
                    <a:lnTo>
                      <a:pt x="187" y="2"/>
                    </a:lnTo>
                    <a:lnTo>
                      <a:pt x="205" y="2"/>
                    </a:lnTo>
                    <a:lnTo>
                      <a:pt x="211" y="0"/>
                    </a:lnTo>
                    <a:lnTo>
                      <a:pt x="221" y="0"/>
                    </a:lnTo>
                    <a:lnTo>
                      <a:pt x="231" y="0"/>
                    </a:lnTo>
                    <a:lnTo>
                      <a:pt x="242" y="0"/>
                    </a:lnTo>
                    <a:lnTo>
                      <a:pt x="252" y="0"/>
                    </a:lnTo>
                    <a:lnTo>
                      <a:pt x="263" y="0"/>
                    </a:lnTo>
                    <a:lnTo>
                      <a:pt x="276" y="0"/>
                    </a:lnTo>
                    <a:lnTo>
                      <a:pt x="289" y="0"/>
                    </a:lnTo>
                    <a:lnTo>
                      <a:pt x="302" y="0"/>
                    </a:lnTo>
                    <a:lnTo>
                      <a:pt x="315" y="0"/>
                    </a:lnTo>
                    <a:lnTo>
                      <a:pt x="328" y="0"/>
                    </a:lnTo>
                    <a:lnTo>
                      <a:pt x="346" y="0"/>
                    </a:lnTo>
                    <a:lnTo>
                      <a:pt x="359" y="0"/>
                    </a:lnTo>
                    <a:lnTo>
                      <a:pt x="374" y="0"/>
                    </a:lnTo>
                    <a:lnTo>
                      <a:pt x="390" y="2"/>
                    </a:lnTo>
                    <a:lnTo>
                      <a:pt x="405" y="5"/>
                    </a:lnTo>
                    <a:lnTo>
                      <a:pt x="421" y="5"/>
                    </a:lnTo>
                    <a:lnTo>
                      <a:pt x="437" y="5"/>
                    </a:lnTo>
                    <a:lnTo>
                      <a:pt x="452" y="8"/>
                    </a:lnTo>
                    <a:lnTo>
                      <a:pt x="468" y="8"/>
                    </a:lnTo>
                    <a:lnTo>
                      <a:pt x="483" y="8"/>
                    </a:lnTo>
                    <a:lnTo>
                      <a:pt x="499" y="10"/>
                    </a:lnTo>
                    <a:lnTo>
                      <a:pt x="515" y="13"/>
                    </a:lnTo>
                    <a:lnTo>
                      <a:pt x="530" y="13"/>
                    </a:lnTo>
                    <a:lnTo>
                      <a:pt x="546" y="13"/>
                    </a:lnTo>
                    <a:lnTo>
                      <a:pt x="559" y="15"/>
                    </a:lnTo>
                    <a:lnTo>
                      <a:pt x="572" y="15"/>
                    </a:lnTo>
                    <a:lnTo>
                      <a:pt x="585" y="18"/>
                    </a:lnTo>
                    <a:lnTo>
                      <a:pt x="595" y="18"/>
                    </a:lnTo>
                    <a:lnTo>
                      <a:pt x="608" y="21"/>
                    </a:lnTo>
                    <a:lnTo>
                      <a:pt x="619" y="21"/>
                    </a:lnTo>
                    <a:lnTo>
                      <a:pt x="632" y="23"/>
                    </a:lnTo>
                    <a:lnTo>
                      <a:pt x="645" y="26"/>
                    </a:lnTo>
                    <a:lnTo>
                      <a:pt x="660" y="28"/>
                    </a:lnTo>
                    <a:lnTo>
                      <a:pt x="668" y="28"/>
                    </a:lnTo>
                    <a:lnTo>
                      <a:pt x="673" y="28"/>
                    </a:lnTo>
                    <a:lnTo>
                      <a:pt x="668" y="28"/>
                    </a:lnTo>
                    <a:lnTo>
                      <a:pt x="660" y="28"/>
                    </a:lnTo>
                    <a:lnTo>
                      <a:pt x="650" y="28"/>
                    </a:lnTo>
                    <a:lnTo>
                      <a:pt x="634" y="31"/>
                    </a:lnTo>
                    <a:lnTo>
                      <a:pt x="624" y="31"/>
                    </a:lnTo>
                    <a:lnTo>
                      <a:pt x="616" y="31"/>
                    </a:lnTo>
                    <a:lnTo>
                      <a:pt x="603" y="31"/>
                    </a:lnTo>
                    <a:lnTo>
                      <a:pt x="595" y="34"/>
                    </a:lnTo>
                    <a:lnTo>
                      <a:pt x="582" y="34"/>
                    </a:lnTo>
                    <a:lnTo>
                      <a:pt x="569" y="36"/>
                    </a:lnTo>
                    <a:lnTo>
                      <a:pt x="559" y="36"/>
                    </a:lnTo>
                    <a:lnTo>
                      <a:pt x="546" y="36"/>
                    </a:lnTo>
                    <a:lnTo>
                      <a:pt x="530" y="36"/>
                    </a:lnTo>
                    <a:lnTo>
                      <a:pt x="517" y="36"/>
                    </a:lnTo>
                    <a:lnTo>
                      <a:pt x="504" y="39"/>
                    </a:lnTo>
                    <a:lnTo>
                      <a:pt x="491" y="41"/>
                    </a:lnTo>
                    <a:lnTo>
                      <a:pt x="476" y="41"/>
                    </a:lnTo>
                    <a:lnTo>
                      <a:pt x="463" y="41"/>
                    </a:lnTo>
                    <a:lnTo>
                      <a:pt x="447" y="41"/>
                    </a:lnTo>
                    <a:lnTo>
                      <a:pt x="434" y="44"/>
                    </a:lnTo>
                    <a:lnTo>
                      <a:pt x="418" y="44"/>
                    </a:lnTo>
                    <a:lnTo>
                      <a:pt x="405" y="44"/>
                    </a:lnTo>
                    <a:lnTo>
                      <a:pt x="390" y="47"/>
                    </a:lnTo>
                    <a:lnTo>
                      <a:pt x="379" y="49"/>
                    </a:lnTo>
                    <a:lnTo>
                      <a:pt x="366" y="49"/>
                    </a:lnTo>
                    <a:lnTo>
                      <a:pt x="354" y="49"/>
                    </a:lnTo>
                    <a:lnTo>
                      <a:pt x="341" y="49"/>
                    </a:lnTo>
                    <a:lnTo>
                      <a:pt x="330" y="52"/>
                    </a:lnTo>
                    <a:lnTo>
                      <a:pt x="317" y="52"/>
                    </a:lnTo>
                    <a:lnTo>
                      <a:pt x="304" y="52"/>
                    </a:lnTo>
                    <a:lnTo>
                      <a:pt x="296" y="52"/>
                    </a:lnTo>
                    <a:lnTo>
                      <a:pt x="286" y="52"/>
                    </a:lnTo>
                    <a:lnTo>
                      <a:pt x="268" y="52"/>
                    </a:lnTo>
                    <a:lnTo>
                      <a:pt x="252" y="54"/>
                    </a:lnTo>
                    <a:lnTo>
                      <a:pt x="234" y="54"/>
                    </a:lnTo>
                    <a:lnTo>
                      <a:pt x="224" y="54"/>
                    </a:lnTo>
                    <a:lnTo>
                      <a:pt x="211" y="54"/>
                    </a:lnTo>
                    <a:lnTo>
                      <a:pt x="205" y="57"/>
                    </a:lnTo>
                    <a:lnTo>
                      <a:pt x="190" y="57"/>
                    </a:lnTo>
                    <a:lnTo>
                      <a:pt x="179" y="57"/>
                    </a:lnTo>
                    <a:lnTo>
                      <a:pt x="174" y="57"/>
                    </a:lnTo>
                    <a:lnTo>
                      <a:pt x="216" y="78"/>
                    </a:lnTo>
                    <a:lnTo>
                      <a:pt x="0" y="96"/>
                    </a:lnTo>
                    <a:lnTo>
                      <a:pt x="0" y="34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FFFF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5" name="Freeform 197"/>
              <p:cNvSpPr>
                <a:spLocks/>
              </p:cNvSpPr>
              <p:nvPr/>
            </p:nvSpPr>
            <p:spPr bwMode="auto">
              <a:xfrm>
                <a:off x="200" y="2555"/>
                <a:ext cx="268" cy="258"/>
              </a:xfrm>
              <a:custGeom>
                <a:avLst/>
                <a:gdLst/>
                <a:ahLst/>
                <a:cxnLst>
                  <a:cxn ang="0">
                    <a:pos x="141" y="258"/>
                  </a:cxn>
                  <a:cxn ang="0">
                    <a:pos x="11" y="148"/>
                  </a:cxn>
                  <a:cxn ang="0">
                    <a:pos x="8" y="143"/>
                  </a:cxn>
                  <a:cxn ang="0">
                    <a:pos x="5" y="141"/>
                  </a:cxn>
                  <a:cxn ang="0">
                    <a:pos x="3" y="130"/>
                  </a:cxn>
                  <a:cxn ang="0">
                    <a:pos x="3" y="122"/>
                  </a:cxn>
                  <a:cxn ang="0">
                    <a:pos x="0" y="107"/>
                  </a:cxn>
                  <a:cxn ang="0">
                    <a:pos x="3" y="94"/>
                  </a:cxn>
                  <a:cxn ang="0">
                    <a:pos x="8" y="78"/>
                  </a:cxn>
                  <a:cxn ang="0">
                    <a:pos x="18" y="68"/>
                  </a:cxn>
                  <a:cxn ang="0">
                    <a:pos x="31" y="52"/>
                  </a:cxn>
                  <a:cxn ang="0">
                    <a:pos x="50" y="39"/>
                  </a:cxn>
                  <a:cxn ang="0">
                    <a:pos x="60" y="34"/>
                  </a:cxn>
                  <a:cxn ang="0">
                    <a:pos x="70" y="29"/>
                  </a:cxn>
                  <a:cxn ang="0">
                    <a:pos x="83" y="21"/>
                  </a:cxn>
                  <a:cxn ang="0">
                    <a:pos x="96" y="18"/>
                  </a:cxn>
                  <a:cxn ang="0">
                    <a:pos x="107" y="13"/>
                  </a:cxn>
                  <a:cxn ang="0">
                    <a:pos x="120" y="8"/>
                  </a:cxn>
                  <a:cxn ang="0">
                    <a:pos x="133" y="5"/>
                  </a:cxn>
                  <a:cxn ang="0">
                    <a:pos x="146" y="3"/>
                  </a:cxn>
                  <a:cxn ang="0">
                    <a:pos x="156" y="0"/>
                  </a:cxn>
                  <a:cxn ang="0">
                    <a:pos x="166" y="0"/>
                  </a:cxn>
                  <a:cxn ang="0">
                    <a:pos x="179" y="0"/>
                  </a:cxn>
                  <a:cxn ang="0">
                    <a:pos x="192" y="5"/>
                  </a:cxn>
                  <a:cxn ang="0">
                    <a:pos x="211" y="8"/>
                  </a:cxn>
                  <a:cxn ang="0">
                    <a:pos x="226" y="16"/>
                  </a:cxn>
                  <a:cxn ang="0">
                    <a:pos x="239" y="21"/>
                  </a:cxn>
                  <a:cxn ang="0">
                    <a:pos x="250" y="31"/>
                  </a:cxn>
                  <a:cxn ang="0">
                    <a:pos x="260" y="50"/>
                  </a:cxn>
                  <a:cxn ang="0">
                    <a:pos x="268" y="57"/>
                  </a:cxn>
                  <a:cxn ang="0">
                    <a:pos x="239" y="195"/>
                  </a:cxn>
                  <a:cxn ang="0">
                    <a:pos x="141" y="258"/>
                  </a:cxn>
                  <a:cxn ang="0">
                    <a:pos x="141" y="258"/>
                  </a:cxn>
                </a:cxnLst>
                <a:rect l="0" t="0" r="r" b="b"/>
                <a:pathLst>
                  <a:path w="268" h="258">
                    <a:moveTo>
                      <a:pt x="141" y="258"/>
                    </a:moveTo>
                    <a:lnTo>
                      <a:pt x="11" y="148"/>
                    </a:lnTo>
                    <a:lnTo>
                      <a:pt x="8" y="143"/>
                    </a:lnTo>
                    <a:lnTo>
                      <a:pt x="5" y="141"/>
                    </a:lnTo>
                    <a:lnTo>
                      <a:pt x="3" y="130"/>
                    </a:lnTo>
                    <a:lnTo>
                      <a:pt x="3" y="122"/>
                    </a:lnTo>
                    <a:lnTo>
                      <a:pt x="0" y="107"/>
                    </a:lnTo>
                    <a:lnTo>
                      <a:pt x="3" y="94"/>
                    </a:lnTo>
                    <a:lnTo>
                      <a:pt x="8" y="78"/>
                    </a:lnTo>
                    <a:lnTo>
                      <a:pt x="18" y="68"/>
                    </a:lnTo>
                    <a:lnTo>
                      <a:pt x="31" y="52"/>
                    </a:lnTo>
                    <a:lnTo>
                      <a:pt x="50" y="39"/>
                    </a:lnTo>
                    <a:lnTo>
                      <a:pt x="60" y="34"/>
                    </a:lnTo>
                    <a:lnTo>
                      <a:pt x="70" y="29"/>
                    </a:lnTo>
                    <a:lnTo>
                      <a:pt x="83" y="21"/>
                    </a:lnTo>
                    <a:lnTo>
                      <a:pt x="96" y="18"/>
                    </a:lnTo>
                    <a:lnTo>
                      <a:pt x="107" y="13"/>
                    </a:lnTo>
                    <a:lnTo>
                      <a:pt x="120" y="8"/>
                    </a:lnTo>
                    <a:lnTo>
                      <a:pt x="133" y="5"/>
                    </a:lnTo>
                    <a:lnTo>
                      <a:pt x="146" y="3"/>
                    </a:lnTo>
                    <a:lnTo>
                      <a:pt x="156" y="0"/>
                    </a:lnTo>
                    <a:lnTo>
                      <a:pt x="166" y="0"/>
                    </a:lnTo>
                    <a:lnTo>
                      <a:pt x="179" y="0"/>
                    </a:lnTo>
                    <a:lnTo>
                      <a:pt x="192" y="5"/>
                    </a:lnTo>
                    <a:lnTo>
                      <a:pt x="211" y="8"/>
                    </a:lnTo>
                    <a:lnTo>
                      <a:pt x="226" y="16"/>
                    </a:lnTo>
                    <a:lnTo>
                      <a:pt x="239" y="21"/>
                    </a:lnTo>
                    <a:lnTo>
                      <a:pt x="250" y="31"/>
                    </a:lnTo>
                    <a:lnTo>
                      <a:pt x="260" y="50"/>
                    </a:lnTo>
                    <a:lnTo>
                      <a:pt x="268" y="57"/>
                    </a:lnTo>
                    <a:lnTo>
                      <a:pt x="239" y="195"/>
                    </a:lnTo>
                    <a:lnTo>
                      <a:pt x="141" y="258"/>
                    </a:lnTo>
                    <a:lnTo>
                      <a:pt x="141" y="258"/>
                    </a:lnTo>
                    <a:close/>
                  </a:path>
                </a:pathLst>
              </a:custGeom>
              <a:solidFill>
                <a:srgbClr val="8A8AA8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6" name="Freeform 198"/>
              <p:cNvSpPr>
                <a:spLocks/>
              </p:cNvSpPr>
              <p:nvPr/>
            </p:nvSpPr>
            <p:spPr bwMode="auto">
              <a:xfrm>
                <a:off x="213" y="2573"/>
                <a:ext cx="161" cy="211"/>
              </a:xfrm>
              <a:custGeom>
                <a:avLst/>
                <a:gdLst/>
                <a:ahLst/>
                <a:cxnLst>
                  <a:cxn ang="0">
                    <a:pos x="94" y="211"/>
                  </a:cxn>
                  <a:cxn ang="0">
                    <a:pos x="3" y="102"/>
                  </a:cxn>
                  <a:cxn ang="0">
                    <a:pos x="0" y="94"/>
                  </a:cxn>
                  <a:cxn ang="0">
                    <a:pos x="3" y="81"/>
                  </a:cxn>
                  <a:cxn ang="0">
                    <a:pos x="3" y="71"/>
                  </a:cxn>
                  <a:cxn ang="0">
                    <a:pos x="11" y="60"/>
                  </a:cxn>
                  <a:cxn ang="0">
                    <a:pos x="18" y="52"/>
                  </a:cxn>
                  <a:cxn ang="0">
                    <a:pos x="31" y="45"/>
                  </a:cxn>
                  <a:cxn ang="0">
                    <a:pos x="47" y="34"/>
                  </a:cxn>
                  <a:cxn ang="0">
                    <a:pos x="65" y="26"/>
                  </a:cxn>
                  <a:cxn ang="0">
                    <a:pos x="73" y="21"/>
                  </a:cxn>
                  <a:cxn ang="0">
                    <a:pos x="83" y="19"/>
                  </a:cxn>
                  <a:cxn ang="0">
                    <a:pos x="94" y="16"/>
                  </a:cxn>
                  <a:cxn ang="0">
                    <a:pos x="107" y="13"/>
                  </a:cxn>
                  <a:cxn ang="0">
                    <a:pos x="120" y="6"/>
                  </a:cxn>
                  <a:cxn ang="0">
                    <a:pos x="135" y="3"/>
                  </a:cxn>
                  <a:cxn ang="0">
                    <a:pos x="146" y="0"/>
                  </a:cxn>
                  <a:cxn ang="0">
                    <a:pos x="151" y="0"/>
                  </a:cxn>
                  <a:cxn ang="0">
                    <a:pos x="148" y="0"/>
                  </a:cxn>
                  <a:cxn ang="0">
                    <a:pos x="143" y="6"/>
                  </a:cxn>
                  <a:cxn ang="0">
                    <a:pos x="138" y="13"/>
                  </a:cxn>
                  <a:cxn ang="0">
                    <a:pos x="133" y="24"/>
                  </a:cxn>
                  <a:cxn ang="0">
                    <a:pos x="125" y="37"/>
                  </a:cxn>
                  <a:cxn ang="0">
                    <a:pos x="120" y="50"/>
                  </a:cxn>
                  <a:cxn ang="0">
                    <a:pos x="115" y="63"/>
                  </a:cxn>
                  <a:cxn ang="0">
                    <a:pos x="117" y="81"/>
                  </a:cxn>
                  <a:cxn ang="0">
                    <a:pos x="120" y="94"/>
                  </a:cxn>
                  <a:cxn ang="0">
                    <a:pos x="125" y="110"/>
                  </a:cxn>
                  <a:cxn ang="0">
                    <a:pos x="130" y="123"/>
                  </a:cxn>
                  <a:cxn ang="0">
                    <a:pos x="141" y="136"/>
                  </a:cxn>
                  <a:cxn ang="0">
                    <a:pos x="146" y="146"/>
                  </a:cxn>
                  <a:cxn ang="0">
                    <a:pos x="153" y="154"/>
                  </a:cxn>
                  <a:cxn ang="0">
                    <a:pos x="156" y="162"/>
                  </a:cxn>
                  <a:cxn ang="0">
                    <a:pos x="161" y="164"/>
                  </a:cxn>
                  <a:cxn ang="0">
                    <a:pos x="94" y="211"/>
                  </a:cxn>
                  <a:cxn ang="0">
                    <a:pos x="94" y="211"/>
                  </a:cxn>
                </a:cxnLst>
                <a:rect l="0" t="0" r="r" b="b"/>
                <a:pathLst>
                  <a:path w="161" h="211">
                    <a:moveTo>
                      <a:pt x="94" y="211"/>
                    </a:moveTo>
                    <a:lnTo>
                      <a:pt x="3" y="102"/>
                    </a:lnTo>
                    <a:lnTo>
                      <a:pt x="0" y="94"/>
                    </a:lnTo>
                    <a:lnTo>
                      <a:pt x="3" y="81"/>
                    </a:lnTo>
                    <a:lnTo>
                      <a:pt x="3" y="71"/>
                    </a:lnTo>
                    <a:lnTo>
                      <a:pt x="11" y="60"/>
                    </a:lnTo>
                    <a:lnTo>
                      <a:pt x="18" y="52"/>
                    </a:lnTo>
                    <a:lnTo>
                      <a:pt x="31" y="45"/>
                    </a:lnTo>
                    <a:lnTo>
                      <a:pt x="47" y="34"/>
                    </a:lnTo>
                    <a:lnTo>
                      <a:pt x="65" y="26"/>
                    </a:lnTo>
                    <a:lnTo>
                      <a:pt x="73" y="21"/>
                    </a:lnTo>
                    <a:lnTo>
                      <a:pt x="83" y="19"/>
                    </a:lnTo>
                    <a:lnTo>
                      <a:pt x="94" y="16"/>
                    </a:lnTo>
                    <a:lnTo>
                      <a:pt x="107" y="13"/>
                    </a:lnTo>
                    <a:lnTo>
                      <a:pt x="120" y="6"/>
                    </a:lnTo>
                    <a:lnTo>
                      <a:pt x="135" y="3"/>
                    </a:lnTo>
                    <a:lnTo>
                      <a:pt x="146" y="0"/>
                    </a:lnTo>
                    <a:lnTo>
                      <a:pt x="151" y="0"/>
                    </a:lnTo>
                    <a:lnTo>
                      <a:pt x="148" y="0"/>
                    </a:lnTo>
                    <a:lnTo>
                      <a:pt x="143" y="6"/>
                    </a:lnTo>
                    <a:lnTo>
                      <a:pt x="138" y="13"/>
                    </a:lnTo>
                    <a:lnTo>
                      <a:pt x="133" y="24"/>
                    </a:lnTo>
                    <a:lnTo>
                      <a:pt x="125" y="37"/>
                    </a:lnTo>
                    <a:lnTo>
                      <a:pt x="120" y="50"/>
                    </a:lnTo>
                    <a:lnTo>
                      <a:pt x="115" y="63"/>
                    </a:lnTo>
                    <a:lnTo>
                      <a:pt x="117" y="81"/>
                    </a:lnTo>
                    <a:lnTo>
                      <a:pt x="120" y="94"/>
                    </a:lnTo>
                    <a:lnTo>
                      <a:pt x="125" y="110"/>
                    </a:lnTo>
                    <a:lnTo>
                      <a:pt x="130" y="123"/>
                    </a:lnTo>
                    <a:lnTo>
                      <a:pt x="141" y="136"/>
                    </a:lnTo>
                    <a:lnTo>
                      <a:pt x="146" y="146"/>
                    </a:lnTo>
                    <a:lnTo>
                      <a:pt x="153" y="154"/>
                    </a:lnTo>
                    <a:lnTo>
                      <a:pt x="156" y="162"/>
                    </a:lnTo>
                    <a:lnTo>
                      <a:pt x="161" y="164"/>
                    </a:lnTo>
                    <a:lnTo>
                      <a:pt x="94" y="211"/>
                    </a:lnTo>
                    <a:lnTo>
                      <a:pt x="94" y="211"/>
                    </a:lnTo>
                    <a:close/>
                  </a:path>
                </a:pathLst>
              </a:custGeom>
              <a:solidFill>
                <a:srgbClr val="E6E6FF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7" name="Freeform 199"/>
              <p:cNvSpPr>
                <a:spLocks/>
              </p:cNvSpPr>
              <p:nvPr/>
            </p:nvSpPr>
            <p:spPr bwMode="auto">
              <a:xfrm>
                <a:off x="294" y="2714"/>
                <a:ext cx="267" cy="156"/>
              </a:xfrm>
              <a:custGeom>
                <a:avLst/>
                <a:gdLst/>
                <a:ahLst/>
                <a:cxnLst>
                  <a:cxn ang="0">
                    <a:pos x="34" y="114"/>
                  </a:cxn>
                  <a:cxn ang="0">
                    <a:pos x="10" y="99"/>
                  </a:cxn>
                  <a:cxn ang="0">
                    <a:pos x="0" y="73"/>
                  </a:cxn>
                  <a:cxn ang="0">
                    <a:pos x="10" y="47"/>
                  </a:cxn>
                  <a:cxn ang="0">
                    <a:pos x="15" y="41"/>
                  </a:cxn>
                  <a:cxn ang="0">
                    <a:pos x="26" y="39"/>
                  </a:cxn>
                  <a:cxn ang="0">
                    <a:pos x="39" y="28"/>
                  </a:cxn>
                  <a:cxn ang="0">
                    <a:pos x="54" y="23"/>
                  </a:cxn>
                  <a:cxn ang="0">
                    <a:pos x="75" y="13"/>
                  </a:cxn>
                  <a:cxn ang="0">
                    <a:pos x="93" y="5"/>
                  </a:cxn>
                  <a:cxn ang="0">
                    <a:pos x="106" y="8"/>
                  </a:cxn>
                  <a:cxn ang="0">
                    <a:pos x="127" y="5"/>
                  </a:cxn>
                  <a:cxn ang="0">
                    <a:pos x="148" y="5"/>
                  </a:cxn>
                  <a:cxn ang="0">
                    <a:pos x="171" y="0"/>
                  </a:cxn>
                  <a:cxn ang="0">
                    <a:pos x="182" y="5"/>
                  </a:cxn>
                  <a:cxn ang="0">
                    <a:pos x="202" y="26"/>
                  </a:cxn>
                  <a:cxn ang="0">
                    <a:pos x="218" y="49"/>
                  </a:cxn>
                  <a:cxn ang="0">
                    <a:pos x="226" y="62"/>
                  </a:cxn>
                  <a:cxn ang="0">
                    <a:pos x="231" y="62"/>
                  </a:cxn>
                  <a:cxn ang="0">
                    <a:pos x="247" y="62"/>
                  </a:cxn>
                  <a:cxn ang="0">
                    <a:pos x="265" y="70"/>
                  </a:cxn>
                  <a:cxn ang="0">
                    <a:pos x="260" y="99"/>
                  </a:cxn>
                  <a:cxn ang="0">
                    <a:pos x="228" y="112"/>
                  </a:cxn>
                  <a:cxn ang="0">
                    <a:pos x="213" y="135"/>
                  </a:cxn>
                  <a:cxn ang="0">
                    <a:pos x="192" y="156"/>
                  </a:cxn>
                  <a:cxn ang="0">
                    <a:pos x="174" y="153"/>
                  </a:cxn>
                  <a:cxn ang="0">
                    <a:pos x="158" y="143"/>
                  </a:cxn>
                  <a:cxn ang="0">
                    <a:pos x="150" y="130"/>
                  </a:cxn>
                  <a:cxn ang="0">
                    <a:pos x="145" y="132"/>
                  </a:cxn>
                  <a:cxn ang="0">
                    <a:pos x="122" y="135"/>
                  </a:cxn>
                  <a:cxn ang="0">
                    <a:pos x="98" y="135"/>
                  </a:cxn>
                  <a:cxn ang="0">
                    <a:pos x="72" y="138"/>
                  </a:cxn>
                  <a:cxn ang="0">
                    <a:pos x="52" y="135"/>
                  </a:cxn>
                  <a:cxn ang="0">
                    <a:pos x="41" y="117"/>
                  </a:cxn>
                </a:cxnLst>
                <a:rect l="0" t="0" r="r" b="b"/>
                <a:pathLst>
                  <a:path w="267" h="156">
                    <a:moveTo>
                      <a:pt x="41" y="117"/>
                    </a:moveTo>
                    <a:lnTo>
                      <a:pt x="34" y="114"/>
                    </a:lnTo>
                    <a:lnTo>
                      <a:pt x="23" y="109"/>
                    </a:lnTo>
                    <a:lnTo>
                      <a:pt x="10" y="99"/>
                    </a:lnTo>
                    <a:lnTo>
                      <a:pt x="2" y="88"/>
                    </a:lnTo>
                    <a:lnTo>
                      <a:pt x="0" y="73"/>
                    </a:lnTo>
                    <a:lnTo>
                      <a:pt x="2" y="57"/>
                    </a:lnTo>
                    <a:lnTo>
                      <a:pt x="10" y="47"/>
                    </a:lnTo>
                    <a:lnTo>
                      <a:pt x="13" y="41"/>
                    </a:lnTo>
                    <a:lnTo>
                      <a:pt x="15" y="41"/>
                    </a:lnTo>
                    <a:lnTo>
                      <a:pt x="21" y="41"/>
                    </a:lnTo>
                    <a:lnTo>
                      <a:pt x="26" y="39"/>
                    </a:lnTo>
                    <a:lnTo>
                      <a:pt x="31" y="36"/>
                    </a:lnTo>
                    <a:lnTo>
                      <a:pt x="39" y="28"/>
                    </a:lnTo>
                    <a:lnTo>
                      <a:pt x="47" y="23"/>
                    </a:lnTo>
                    <a:lnTo>
                      <a:pt x="54" y="23"/>
                    </a:lnTo>
                    <a:lnTo>
                      <a:pt x="65" y="23"/>
                    </a:lnTo>
                    <a:lnTo>
                      <a:pt x="75" y="13"/>
                    </a:lnTo>
                    <a:lnTo>
                      <a:pt x="88" y="8"/>
                    </a:lnTo>
                    <a:lnTo>
                      <a:pt x="93" y="5"/>
                    </a:lnTo>
                    <a:lnTo>
                      <a:pt x="98" y="8"/>
                    </a:lnTo>
                    <a:lnTo>
                      <a:pt x="106" y="8"/>
                    </a:lnTo>
                    <a:lnTo>
                      <a:pt x="122" y="8"/>
                    </a:lnTo>
                    <a:lnTo>
                      <a:pt x="127" y="5"/>
                    </a:lnTo>
                    <a:lnTo>
                      <a:pt x="137" y="5"/>
                    </a:lnTo>
                    <a:lnTo>
                      <a:pt x="148" y="5"/>
                    </a:lnTo>
                    <a:lnTo>
                      <a:pt x="158" y="5"/>
                    </a:lnTo>
                    <a:lnTo>
                      <a:pt x="171" y="0"/>
                    </a:lnTo>
                    <a:lnTo>
                      <a:pt x="179" y="0"/>
                    </a:lnTo>
                    <a:lnTo>
                      <a:pt x="182" y="5"/>
                    </a:lnTo>
                    <a:lnTo>
                      <a:pt x="189" y="13"/>
                    </a:lnTo>
                    <a:lnTo>
                      <a:pt x="202" y="26"/>
                    </a:lnTo>
                    <a:lnTo>
                      <a:pt x="213" y="41"/>
                    </a:lnTo>
                    <a:lnTo>
                      <a:pt x="218" y="49"/>
                    </a:lnTo>
                    <a:lnTo>
                      <a:pt x="223" y="57"/>
                    </a:lnTo>
                    <a:lnTo>
                      <a:pt x="226" y="62"/>
                    </a:lnTo>
                    <a:lnTo>
                      <a:pt x="228" y="65"/>
                    </a:lnTo>
                    <a:lnTo>
                      <a:pt x="231" y="62"/>
                    </a:lnTo>
                    <a:lnTo>
                      <a:pt x="236" y="62"/>
                    </a:lnTo>
                    <a:lnTo>
                      <a:pt x="247" y="62"/>
                    </a:lnTo>
                    <a:lnTo>
                      <a:pt x="257" y="65"/>
                    </a:lnTo>
                    <a:lnTo>
                      <a:pt x="265" y="70"/>
                    </a:lnTo>
                    <a:lnTo>
                      <a:pt x="267" y="83"/>
                    </a:lnTo>
                    <a:lnTo>
                      <a:pt x="260" y="99"/>
                    </a:lnTo>
                    <a:lnTo>
                      <a:pt x="244" y="109"/>
                    </a:lnTo>
                    <a:lnTo>
                      <a:pt x="228" y="112"/>
                    </a:lnTo>
                    <a:lnTo>
                      <a:pt x="223" y="112"/>
                    </a:lnTo>
                    <a:lnTo>
                      <a:pt x="213" y="135"/>
                    </a:lnTo>
                    <a:lnTo>
                      <a:pt x="195" y="156"/>
                    </a:lnTo>
                    <a:lnTo>
                      <a:pt x="192" y="156"/>
                    </a:lnTo>
                    <a:lnTo>
                      <a:pt x="184" y="156"/>
                    </a:lnTo>
                    <a:lnTo>
                      <a:pt x="174" y="153"/>
                    </a:lnTo>
                    <a:lnTo>
                      <a:pt x="166" y="151"/>
                    </a:lnTo>
                    <a:lnTo>
                      <a:pt x="158" y="143"/>
                    </a:lnTo>
                    <a:lnTo>
                      <a:pt x="153" y="135"/>
                    </a:lnTo>
                    <a:lnTo>
                      <a:pt x="150" y="130"/>
                    </a:lnTo>
                    <a:lnTo>
                      <a:pt x="150" y="127"/>
                    </a:lnTo>
                    <a:lnTo>
                      <a:pt x="145" y="132"/>
                    </a:lnTo>
                    <a:lnTo>
                      <a:pt x="132" y="140"/>
                    </a:lnTo>
                    <a:lnTo>
                      <a:pt x="122" y="135"/>
                    </a:lnTo>
                    <a:lnTo>
                      <a:pt x="109" y="135"/>
                    </a:lnTo>
                    <a:lnTo>
                      <a:pt x="98" y="135"/>
                    </a:lnTo>
                    <a:lnTo>
                      <a:pt x="85" y="140"/>
                    </a:lnTo>
                    <a:lnTo>
                      <a:pt x="72" y="138"/>
                    </a:lnTo>
                    <a:lnTo>
                      <a:pt x="62" y="135"/>
                    </a:lnTo>
                    <a:lnTo>
                      <a:pt x="52" y="135"/>
                    </a:lnTo>
                    <a:lnTo>
                      <a:pt x="52" y="135"/>
                    </a:lnTo>
                    <a:lnTo>
                      <a:pt x="41" y="117"/>
                    </a:lnTo>
                    <a:lnTo>
                      <a:pt x="41" y="117"/>
                    </a:lnTo>
                    <a:close/>
                  </a:path>
                </a:pathLst>
              </a:custGeom>
              <a:solidFill>
                <a:srgbClr val="C7695C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8" name="Freeform 200"/>
              <p:cNvSpPr>
                <a:spLocks/>
              </p:cNvSpPr>
              <p:nvPr/>
            </p:nvSpPr>
            <p:spPr bwMode="auto">
              <a:xfrm>
                <a:off x="307" y="2698"/>
                <a:ext cx="200" cy="135"/>
              </a:xfrm>
              <a:custGeom>
                <a:avLst/>
                <a:gdLst/>
                <a:ahLst/>
                <a:cxnLst>
                  <a:cxn ang="0">
                    <a:pos x="2" y="65"/>
                  </a:cxn>
                  <a:cxn ang="0">
                    <a:pos x="18" y="99"/>
                  </a:cxn>
                  <a:cxn ang="0">
                    <a:pos x="39" y="122"/>
                  </a:cxn>
                  <a:cxn ang="0">
                    <a:pos x="49" y="125"/>
                  </a:cxn>
                  <a:cxn ang="0">
                    <a:pos x="47" y="68"/>
                  </a:cxn>
                  <a:cxn ang="0">
                    <a:pos x="62" y="94"/>
                  </a:cxn>
                  <a:cxn ang="0">
                    <a:pos x="80" y="115"/>
                  </a:cxn>
                  <a:cxn ang="0">
                    <a:pos x="83" y="89"/>
                  </a:cxn>
                  <a:cxn ang="0">
                    <a:pos x="83" y="70"/>
                  </a:cxn>
                  <a:cxn ang="0">
                    <a:pos x="85" y="57"/>
                  </a:cxn>
                  <a:cxn ang="0">
                    <a:pos x="98" y="70"/>
                  </a:cxn>
                  <a:cxn ang="0">
                    <a:pos x="106" y="89"/>
                  </a:cxn>
                  <a:cxn ang="0">
                    <a:pos x="111" y="99"/>
                  </a:cxn>
                  <a:cxn ang="0">
                    <a:pos x="119" y="34"/>
                  </a:cxn>
                  <a:cxn ang="0">
                    <a:pos x="153" y="102"/>
                  </a:cxn>
                  <a:cxn ang="0">
                    <a:pos x="171" y="128"/>
                  </a:cxn>
                  <a:cxn ang="0">
                    <a:pos x="192" y="102"/>
                  </a:cxn>
                  <a:cxn ang="0">
                    <a:pos x="197" y="78"/>
                  </a:cxn>
                  <a:cxn ang="0">
                    <a:pos x="200" y="70"/>
                  </a:cxn>
                  <a:cxn ang="0">
                    <a:pos x="197" y="52"/>
                  </a:cxn>
                  <a:cxn ang="0">
                    <a:pos x="174" y="26"/>
                  </a:cxn>
                  <a:cxn ang="0">
                    <a:pos x="140" y="5"/>
                  </a:cxn>
                  <a:cxn ang="0">
                    <a:pos x="132" y="0"/>
                  </a:cxn>
                  <a:cxn ang="0">
                    <a:pos x="119" y="8"/>
                  </a:cxn>
                  <a:cxn ang="0">
                    <a:pos x="93" y="13"/>
                  </a:cxn>
                  <a:cxn ang="0">
                    <a:pos x="75" y="16"/>
                  </a:cxn>
                  <a:cxn ang="0">
                    <a:pos x="67" y="21"/>
                  </a:cxn>
                  <a:cxn ang="0">
                    <a:pos x="57" y="31"/>
                  </a:cxn>
                  <a:cxn ang="0">
                    <a:pos x="44" y="39"/>
                  </a:cxn>
                  <a:cxn ang="0">
                    <a:pos x="31" y="39"/>
                  </a:cxn>
                  <a:cxn ang="0">
                    <a:pos x="21" y="50"/>
                  </a:cxn>
                  <a:cxn ang="0">
                    <a:pos x="0" y="63"/>
                  </a:cxn>
                </a:cxnLst>
                <a:rect l="0" t="0" r="r" b="b"/>
                <a:pathLst>
                  <a:path w="200" h="135">
                    <a:moveTo>
                      <a:pt x="0" y="63"/>
                    </a:moveTo>
                    <a:lnTo>
                      <a:pt x="2" y="65"/>
                    </a:lnTo>
                    <a:lnTo>
                      <a:pt x="10" y="81"/>
                    </a:lnTo>
                    <a:lnTo>
                      <a:pt x="18" y="99"/>
                    </a:lnTo>
                    <a:lnTo>
                      <a:pt x="28" y="115"/>
                    </a:lnTo>
                    <a:lnTo>
                      <a:pt x="39" y="122"/>
                    </a:lnTo>
                    <a:lnTo>
                      <a:pt x="47" y="125"/>
                    </a:lnTo>
                    <a:lnTo>
                      <a:pt x="49" y="125"/>
                    </a:lnTo>
                    <a:lnTo>
                      <a:pt x="52" y="125"/>
                    </a:lnTo>
                    <a:lnTo>
                      <a:pt x="47" y="68"/>
                    </a:lnTo>
                    <a:lnTo>
                      <a:pt x="52" y="76"/>
                    </a:lnTo>
                    <a:lnTo>
                      <a:pt x="62" y="94"/>
                    </a:lnTo>
                    <a:lnTo>
                      <a:pt x="75" y="107"/>
                    </a:lnTo>
                    <a:lnTo>
                      <a:pt x="80" y="115"/>
                    </a:lnTo>
                    <a:lnTo>
                      <a:pt x="80" y="107"/>
                    </a:lnTo>
                    <a:lnTo>
                      <a:pt x="83" y="89"/>
                    </a:lnTo>
                    <a:lnTo>
                      <a:pt x="83" y="78"/>
                    </a:lnTo>
                    <a:lnTo>
                      <a:pt x="83" y="70"/>
                    </a:lnTo>
                    <a:lnTo>
                      <a:pt x="83" y="60"/>
                    </a:lnTo>
                    <a:lnTo>
                      <a:pt x="85" y="57"/>
                    </a:lnTo>
                    <a:lnTo>
                      <a:pt x="91" y="55"/>
                    </a:lnTo>
                    <a:lnTo>
                      <a:pt x="98" y="70"/>
                    </a:lnTo>
                    <a:lnTo>
                      <a:pt x="104" y="78"/>
                    </a:lnTo>
                    <a:lnTo>
                      <a:pt x="106" y="89"/>
                    </a:lnTo>
                    <a:lnTo>
                      <a:pt x="111" y="94"/>
                    </a:lnTo>
                    <a:lnTo>
                      <a:pt x="111" y="99"/>
                    </a:lnTo>
                    <a:lnTo>
                      <a:pt x="140" y="94"/>
                    </a:lnTo>
                    <a:lnTo>
                      <a:pt x="119" y="34"/>
                    </a:lnTo>
                    <a:lnTo>
                      <a:pt x="171" y="78"/>
                    </a:lnTo>
                    <a:lnTo>
                      <a:pt x="153" y="102"/>
                    </a:lnTo>
                    <a:lnTo>
                      <a:pt x="163" y="135"/>
                    </a:lnTo>
                    <a:lnTo>
                      <a:pt x="171" y="128"/>
                    </a:lnTo>
                    <a:lnTo>
                      <a:pt x="187" y="115"/>
                    </a:lnTo>
                    <a:lnTo>
                      <a:pt x="192" y="102"/>
                    </a:lnTo>
                    <a:lnTo>
                      <a:pt x="197" y="89"/>
                    </a:lnTo>
                    <a:lnTo>
                      <a:pt x="197" y="78"/>
                    </a:lnTo>
                    <a:lnTo>
                      <a:pt x="200" y="76"/>
                    </a:lnTo>
                    <a:lnTo>
                      <a:pt x="200" y="70"/>
                    </a:lnTo>
                    <a:lnTo>
                      <a:pt x="200" y="65"/>
                    </a:lnTo>
                    <a:lnTo>
                      <a:pt x="197" y="52"/>
                    </a:lnTo>
                    <a:lnTo>
                      <a:pt x="189" y="42"/>
                    </a:lnTo>
                    <a:lnTo>
                      <a:pt x="174" y="26"/>
                    </a:lnTo>
                    <a:lnTo>
                      <a:pt x="156" y="13"/>
                    </a:lnTo>
                    <a:lnTo>
                      <a:pt x="140" y="5"/>
                    </a:lnTo>
                    <a:lnTo>
                      <a:pt x="135" y="0"/>
                    </a:lnTo>
                    <a:lnTo>
                      <a:pt x="132" y="0"/>
                    </a:lnTo>
                    <a:lnTo>
                      <a:pt x="127" y="5"/>
                    </a:lnTo>
                    <a:lnTo>
                      <a:pt x="119" y="8"/>
                    </a:lnTo>
                    <a:lnTo>
                      <a:pt x="109" y="13"/>
                    </a:lnTo>
                    <a:lnTo>
                      <a:pt x="93" y="13"/>
                    </a:lnTo>
                    <a:lnTo>
                      <a:pt x="83" y="16"/>
                    </a:lnTo>
                    <a:lnTo>
                      <a:pt x="75" y="16"/>
                    </a:lnTo>
                    <a:lnTo>
                      <a:pt x="72" y="18"/>
                    </a:lnTo>
                    <a:lnTo>
                      <a:pt x="67" y="21"/>
                    </a:lnTo>
                    <a:lnTo>
                      <a:pt x="65" y="26"/>
                    </a:lnTo>
                    <a:lnTo>
                      <a:pt x="57" y="31"/>
                    </a:lnTo>
                    <a:lnTo>
                      <a:pt x="52" y="39"/>
                    </a:lnTo>
                    <a:lnTo>
                      <a:pt x="44" y="39"/>
                    </a:lnTo>
                    <a:lnTo>
                      <a:pt x="36" y="39"/>
                    </a:lnTo>
                    <a:lnTo>
                      <a:pt x="31" y="39"/>
                    </a:lnTo>
                    <a:lnTo>
                      <a:pt x="28" y="39"/>
                    </a:lnTo>
                    <a:lnTo>
                      <a:pt x="21" y="50"/>
                    </a:lnTo>
                    <a:lnTo>
                      <a:pt x="0" y="63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59E91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9" name="Freeform 201"/>
              <p:cNvSpPr>
                <a:spLocks/>
              </p:cNvSpPr>
              <p:nvPr/>
            </p:nvSpPr>
            <p:spPr bwMode="auto">
              <a:xfrm>
                <a:off x="756" y="1801"/>
                <a:ext cx="52" cy="29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24" y="0"/>
                  </a:cxn>
                  <a:cxn ang="0">
                    <a:pos x="52" y="11"/>
                  </a:cxn>
                  <a:cxn ang="0">
                    <a:pos x="37" y="18"/>
                  </a:cxn>
                  <a:cxn ang="0">
                    <a:pos x="32" y="29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52" h="29">
                    <a:moveTo>
                      <a:pt x="0" y="21"/>
                    </a:moveTo>
                    <a:lnTo>
                      <a:pt x="24" y="0"/>
                    </a:lnTo>
                    <a:lnTo>
                      <a:pt x="52" y="11"/>
                    </a:lnTo>
                    <a:lnTo>
                      <a:pt x="37" y="18"/>
                    </a:lnTo>
                    <a:lnTo>
                      <a:pt x="32" y="29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85291C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0" name="Freeform 202"/>
              <p:cNvSpPr>
                <a:spLocks/>
              </p:cNvSpPr>
              <p:nvPr/>
            </p:nvSpPr>
            <p:spPr bwMode="auto">
              <a:xfrm>
                <a:off x="2922" y="1578"/>
                <a:ext cx="78" cy="75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0" y="57"/>
                  </a:cxn>
                  <a:cxn ang="0">
                    <a:pos x="10" y="44"/>
                  </a:cxn>
                  <a:cxn ang="0">
                    <a:pos x="20" y="31"/>
                  </a:cxn>
                  <a:cxn ang="0">
                    <a:pos x="33" y="18"/>
                  </a:cxn>
                  <a:cxn ang="0">
                    <a:pos x="41" y="5"/>
                  </a:cxn>
                  <a:cxn ang="0">
                    <a:pos x="44" y="0"/>
                  </a:cxn>
                  <a:cxn ang="0">
                    <a:pos x="57" y="0"/>
                  </a:cxn>
                  <a:cxn ang="0">
                    <a:pos x="46" y="23"/>
                  </a:cxn>
                  <a:cxn ang="0">
                    <a:pos x="33" y="44"/>
                  </a:cxn>
                  <a:cxn ang="0">
                    <a:pos x="41" y="39"/>
                  </a:cxn>
                  <a:cxn ang="0">
                    <a:pos x="57" y="26"/>
                  </a:cxn>
                  <a:cxn ang="0">
                    <a:pos x="59" y="18"/>
                  </a:cxn>
                  <a:cxn ang="0">
                    <a:pos x="62" y="7"/>
                  </a:cxn>
                  <a:cxn ang="0">
                    <a:pos x="65" y="2"/>
                  </a:cxn>
                  <a:cxn ang="0">
                    <a:pos x="67" y="0"/>
                  </a:cxn>
                  <a:cxn ang="0">
                    <a:pos x="78" y="0"/>
                  </a:cxn>
                  <a:cxn ang="0">
                    <a:pos x="78" y="2"/>
                  </a:cxn>
                  <a:cxn ang="0">
                    <a:pos x="75" y="7"/>
                  </a:cxn>
                  <a:cxn ang="0">
                    <a:pos x="72" y="18"/>
                  </a:cxn>
                  <a:cxn ang="0">
                    <a:pos x="72" y="28"/>
                  </a:cxn>
                  <a:cxn ang="0">
                    <a:pos x="72" y="39"/>
                  </a:cxn>
                  <a:cxn ang="0">
                    <a:pos x="72" y="49"/>
                  </a:cxn>
                  <a:cxn ang="0">
                    <a:pos x="72" y="57"/>
                  </a:cxn>
                  <a:cxn ang="0">
                    <a:pos x="72" y="62"/>
                  </a:cxn>
                  <a:cxn ang="0">
                    <a:pos x="57" y="41"/>
                  </a:cxn>
                  <a:cxn ang="0">
                    <a:pos x="44" y="52"/>
                  </a:cxn>
                  <a:cxn ang="0">
                    <a:pos x="28" y="75"/>
                  </a:cxn>
                  <a:cxn ang="0">
                    <a:pos x="0" y="62"/>
                  </a:cxn>
                  <a:cxn ang="0">
                    <a:pos x="0" y="62"/>
                  </a:cxn>
                </a:cxnLst>
                <a:rect l="0" t="0" r="r" b="b"/>
                <a:pathLst>
                  <a:path w="78" h="75">
                    <a:moveTo>
                      <a:pt x="0" y="62"/>
                    </a:moveTo>
                    <a:lnTo>
                      <a:pt x="0" y="57"/>
                    </a:lnTo>
                    <a:lnTo>
                      <a:pt x="10" y="44"/>
                    </a:lnTo>
                    <a:lnTo>
                      <a:pt x="20" y="31"/>
                    </a:lnTo>
                    <a:lnTo>
                      <a:pt x="33" y="18"/>
                    </a:lnTo>
                    <a:lnTo>
                      <a:pt x="41" y="5"/>
                    </a:lnTo>
                    <a:lnTo>
                      <a:pt x="44" y="0"/>
                    </a:lnTo>
                    <a:lnTo>
                      <a:pt x="57" y="0"/>
                    </a:lnTo>
                    <a:lnTo>
                      <a:pt x="46" y="23"/>
                    </a:lnTo>
                    <a:lnTo>
                      <a:pt x="33" y="44"/>
                    </a:lnTo>
                    <a:lnTo>
                      <a:pt x="41" y="39"/>
                    </a:lnTo>
                    <a:lnTo>
                      <a:pt x="57" y="26"/>
                    </a:lnTo>
                    <a:lnTo>
                      <a:pt x="59" y="18"/>
                    </a:lnTo>
                    <a:lnTo>
                      <a:pt x="62" y="7"/>
                    </a:lnTo>
                    <a:lnTo>
                      <a:pt x="65" y="2"/>
                    </a:lnTo>
                    <a:lnTo>
                      <a:pt x="67" y="0"/>
                    </a:lnTo>
                    <a:lnTo>
                      <a:pt x="78" y="0"/>
                    </a:lnTo>
                    <a:lnTo>
                      <a:pt x="78" y="2"/>
                    </a:lnTo>
                    <a:lnTo>
                      <a:pt x="75" y="7"/>
                    </a:lnTo>
                    <a:lnTo>
                      <a:pt x="72" y="18"/>
                    </a:lnTo>
                    <a:lnTo>
                      <a:pt x="72" y="28"/>
                    </a:lnTo>
                    <a:lnTo>
                      <a:pt x="72" y="39"/>
                    </a:lnTo>
                    <a:lnTo>
                      <a:pt x="72" y="49"/>
                    </a:lnTo>
                    <a:lnTo>
                      <a:pt x="72" y="57"/>
                    </a:lnTo>
                    <a:lnTo>
                      <a:pt x="72" y="62"/>
                    </a:lnTo>
                    <a:lnTo>
                      <a:pt x="57" y="41"/>
                    </a:lnTo>
                    <a:lnTo>
                      <a:pt x="44" y="52"/>
                    </a:lnTo>
                    <a:lnTo>
                      <a:pt x="28" y="75"/>
                    </a:lnTo>
                    <a:lnTo>
                      <a:pt x="0" y="62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A39494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1" name="Freeform 203"/>
              <p:cNvSpPr>
                <a:spLocks/>
              </p:cNvSpPr>
              <p:nvPr/>
            </p:nvSpPr>
            <p:spPr bwMode="auto">
              <a:xfrm>
                <a:off x="3122" y="1448"/>
                <a:ext cx="57" cy="28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23" y="0"/>
                  </a:cxn>
                  <a:cxn ang="0">
                    <a:pos x="57" y="7"/>
                  </a:cxn>
                  <a:cxn ang="0">
                    <a:pos x="44" y="15"/>
                  </a:cxn>
                  <a:cxn ang="0">
                    <a:pos x="34" y="28"/>
                  </a:cxn>
                  <a:cxn ang="0">
                    <a:pos x="0" y="20"/>
                  </a:cxn>
                  <a:cxn ang="0">
                    <a:pos x="0" y="20"/>
                  </a:cxn>
                </a:cxnLst>
                <a:rect l="0" t="0" r="r" b="b"/>
                <a:pathLst>
                  <a:path w="57" h="28">
                    <a:moveTo>
                      <a:pt x="0" y="20"/>
                    </a:moveTo>
                    <a:lnTo>
                      <a:pt x="23" y="0"/>
                    </a:lnTo>
                    <a:lnTo>
                      <a:pt x="57" y="7"/>
                    </a:lnTo>
                    <a:lnTo>
                      <a:pt x="44" y="15"/>
                    </a:lnTo>
                    <a:lnTo>
                      <a:pt x="34" y="28"/>
                    </a:lnTo>
                    <a:lnTo>
                      <a:pt x="0" y="2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85291C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2" name="Freeform 204"/>
              <p:cNvSpPr>
                <a:spLocks/>
              </p:cNvSpPr>
              <p:nvPr/>
            </p:nvSpPr>
            <p:spPr bwMode="auto">
              <a:xfrm>
                <a:off x="2971" y="1193"/>
                <a:ext cx="151" cy="132"/>
              </a:xfrm>
              <a:custGeom>
                <a:avLst/>
                <a:gdLst/>
                <a:ahLst/>
                <a:cxnLst>
                  <a:cxn ang="0">
                    <a:pos x="151" y="0"/>
                  </a:cxn>
                  <a:cxn ang="0">
                    <a:pos x="148" y="0"/>
                  </a:cxn>
                  <a:cxn ang="0">
                    <a:pos x="140" y="0"/>
                  </a:cxn>
                  <a:cxn ang="0">
                    <a:pos x="130" y="2"/>
                  </a:cxn>
                  <a:cxn ang="0">
                    <a:pos x="120" y="5"/>
                  </a:cxn>
                  <a:cxn ang="0">
                    <a:pos x="107" y="5"/>
                  </a:cxn>
                  <a:cxn ang="0">
                    <a:pos x="94" y="8"/>
                  </a:cxn>
                  <a:cxn ang="0">
                    <a:pos x="81" y="10"/>
                  </a:cxn>
                  <a:cxn ang="0">
                    <a:pos x="70" y="13"/>
                  </a:cxn>
                  <a:cxn ang="0">
                    <a:pos x="57" y="13"/>
                  </a:cxn>
                  <a:cxn ang="0">
                    <a:pos x="47" y="18"/>
                  </a:cxn>
                  <a:cxn ang="0">
                    <a:pos x="36" y="18"/>
                  </a:cxn>
                  <a:cxn ang="0">
                    <a:pos x="31" y="23"/>
                  </a:cxn>
                  <a:cxn ang="0">
                    <a:pos x="21" y="26"/>
                  </a:cxn>
                  <a:cxn ang="0">
                    <a:pos x="21" y="28"/>
                  </a:cxn>
                  <a:cxn ang="0">
                    <a:pos x="21" y="36"/>
                  </a:cxn>
                  <a:cxn ang="0">
                    <a:pos x="18" y="47"/>
                  </a:cxn>
                  <a:cxn ang="0">
                    <a:pos x="18" y="65"/>
                  </a:cxn>
                  <a:cxn ang="0">
                    <a:pos x="13" y="75"/>
                  </a:cxn>
                  <a:cxn ang="0">
                    <a:pos x="13" y="86"/>
                  </a:cxn>
                  <a:cxn ang="0">
                    <a:pos x="8" y="96"/>
                  </a:cxn>
                  <a:cxn ang="0">
                    <a:pos x="8" y="106"/>
                  </a:cxn>
                  <a:cxn ang="0">
                    <a:pos x="0" y="125"/>
                  </a:cxn>
                  <a:cxn ang="0">
                    <a:pos x="0" y="132"/>
                  </a:cxn>
                  <a:cxn ang="0">
                    <a:pos x="0" y="127"/>
                  </a:cxn>
                  <a:cxn ang="0">
                    <a:pos x="3" y="119"/>
                  </a:cxn>
                  <a:cxn ang="0">
                    <a:pos x="8" y="109"/>
                  </a:cxn>
                  <a:cxn ang="0">
                    <a:pos x="21" y="99"/>
                  </a:cxn>
                  <a:cxn ang="0">
                    <a:pos x="26" y="91"/>
                  </a:cxn>
                  <a:cxn ang="0">
                    <a:pos x="34" y="83"/>
                  </a:cxn>
                  <a:cxn ang="0">
                    <a:pos x="44" y="78"/>
                  </a:cxn>
                  <a:cxn ang="0">
                    <a:pos x="55" y="73"/>
                  </a:cxn>
                  <a:cxn ang="0">
                    <a:pos x="70" y="62"/>
                  </a:cxn>
                  <a:cxn ang="0">
                    <a:pos x="78" y="60"/>
                  </a:cxn>
                  <a:cxn ang="0">
                    <a:pos x="73" y="57"/>
                  </a:cxn>
                  <a:cxn ang="0">
                    <a:pos x="68" y="54"/>
                  </a:cxn>
                  <a:cxn ang="0">
                    <a:pos x="62" y="49"/>
                  </a:cxn>
                  <a:cxn ang="0">
                    <a:pos x="65" y="47"/>
                  </a:cxn>
                  <a:cxn ang="0">
                    <a:pos x="70" y="39"/>
                  </a:cxn>
                  <a:cxn ang="0">
                    <a:pos x="83" y="34"/>
                  </a:cxn>
                  <a:cxn ang="0">
                    <a:pos x="99" y="26"/>
                  </a:cxn>
                  <a:cxn ang="0">
                    <a:pos x="114" y="18"/>
                  </a:cxn>
                  <a:cxn ang="0">
                    <a:pos x="127" y="13"/>
                  </a:cxn>
                  <a:cxn ang="0">
                    <a:pos x="140" y="5"/>
                  </a:cxn>
                  <a:cxn ang="0">
                    <a:pos x="148" y="0"/>
                  </a:cxn>
                  <a:cxn ang="0">
                    <a:pos x="151" y="0"/>
                  </a:cxn>
                  <a:cxn ang="0">
                    <a:pos x="151" y="0"/>
                  </a:cxn>
                </a:cxnLst>
                <a:rect l="0" t="0" r="r" b="b"/>
                <a:pathLst>
                  <a:path w="151" h="132">
                    <a:moveTo>
                      <a:pt x="151" y="0"/>
                    </a:moveTo>
                    <a:lnTo>
                      <a:pt x="148" y="0"/>
                    </a:lnTo>
                    <a:lnTo>
                      <a:pt x="140" y="0"/>
                    </a:lnTo>
                    <a:lnTo>
                      <a:pt x="130" y="2"/>
                    </a:lnTo>
                    <a:lnTo>
                      <a:pt x="120" y="5"/>
                    </a:lnTo>
                    <a:lnTo>
                      <a:pt x="107" y="5"/>
                    </a:lnTo>
                    <a:lnTo>
                      <a:pt x="94" y="8"/>
                    </a:lnTo>
                    <a:lnTo>
                      <a:pt x="81" y="10"/>
                    </a:lnTo>
                    <a:lnTo>
                      <a:pt x="70" y="13"/>
                    </a:lnTo>
                    <a:lnTo>
                      <a:pt x="57" y="13"/>
                    </a:lnTo>
                    <a:lnTo>
                      <a:pt x="47" y="18"/>
                    </a:lnTo>
                    <a:lnTo>
                      <a:pt x="36" y="18"/>
                    </a:lnTo>
                    <a:lnTo>
                      <a:pt x="31" y="23"/>
                    </a:lnTo>
                    <a:lnTo>
                      <a:pt x="21" y="26"/>
                    </a:lnTo>
                    <a:lnTo>
                      <a:pt x="21" y="28"/>
                    </a:lnTo>
                    <a:lnTo>
                      <a:pt x="21" y="36"/>
                    </a:lnTo>
                    <a:lnTo>
                      <a:pt x="18" y="47"/>
                    </a:lnTo>
                    <a:lnTo>
                      <a:pt x="18" y="65"/>
                    </a:lnTo>
                    <a:lnTo>
                      <a:pt x="13" y="75"/>
                    </a:lnTo>
                    <a:lnTo>
                      <a:pt x="13" y="86"/>
                    </a:lnTo>
                    <a:lnTo>
                      <a:pt x="8" y="96"/>
                    </a:lnTo>
                    <a:lnTo>
                      <a:pt x="8" y="106"/>
                    </a:lnTo>
                    <a:lnTo>
                      <a:pt x="0" y="125"/>
                    </a:lnTo>
                    <a:lnTo>
                      <a:pt x="0" y="132"/>
                    </a:lnTo>
                    <a:lnTo>
                      <a:pt x="0" y="127"/>
                    </a:lnTo>
                    <a:lnTo>
                      <a:pt x="3" y="119"/>
                    </a:lnTo>
                    <a:lnTo>
                      <a:pt x="8" y="109"/>
                    </a:lnTo>
                    <a:lnTo>
                      <a:pt x="21" y="99"/>
                    </a:lnTo>
                    <a:lnTo>
                      <a:pt x="26" y="91"/>
                    </a:lnTo>
                    <a:lnTo>
                      <a:pt x="34" y="83"/>
                    </a:lnTo>
                    <a:lnTo>
                      <a:pt x="44" y="78"/>
                    </a:lnTo>
                    <a:lnTo>
                      <a:pt x="55" y="73"/>
                    </a:lnTo>
                    <a:lnTo>
                      <a:pt x="70" y="62"/>
                    </a:lnTo>
                    <a:lnTo>
                      <a:pt x="78" y="60"/>
                    </a:lnTo>
                    <a:lnTo>
                      <a:pt x="73" y="57"/>
                    </a:lnTo>
                    <a:lnTo>
                      <a:pt x="68" y="54"/>
                    </a:lnTo>
                    <a:lnTo>
                      <a:pt x="62" y="49"/>
                    </a:lnTo>
                    <a:lnTo>
                      <a:pt x="65" y="47"/>
                    </a:lnTo>
                    <a:lnTo>
                      <a:pt x="70" y="39"/>
                    </a:lnTo>
                    <a:lnTo>
                      <a:pt x="83" y="34"/>
                    </a:lnTo>
                    <a:lnTo>
                      <a:pt x="99" y="26"/>
                    </a:lnTo>
                    <a:lnTo>
                      <a:pt x="114" y="18"/>
                    </a:lnTo>
                    <a:lnTo>
                      <a:pt x="127" y="13"/>
                    </a:lnTo>
                    <a:lnTo>
                      <a:pt x="140" y="5"/>
                    </a:lnTo>
                    <a:lnTo>
                      <a:pt x="148" y="0"/>
                    </a:lnTo>
                    <a:lnTo>
                      <a:pt x="151" y="0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FFEDED">
                  <a:alpha val="350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493" name="Freeform 205"/>
            <p:cNvSpPr>
              <a:spLocks/>
            </p:cNvSpPr>
            <p:nvPr/>
          </p:nvSpPr>
          <p:spPr bwMode="auto">
            <a:xfrm>
              <a:off x="2815" y="1318"/>
              <a:ext cx="294" cy="88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5" y="75"/>
                </a:cxn>
                <a:cxn ang="0">
                  <a:pos x="8" y="70"/>
                </a:cxn>
                <a:cxn ang="0">
                  <a:pos x="23" y="59"/>
                </a:cxn>
                <a:cxn ang="0">
                  <a:pos x="34" y="49"/>
                </a:cxn>
                <a:cxn ang="0">
                  <a:pos x="44" y="44"/>
                </a:cxn>
                <a:cxn ang="0">
                  <a:pos x="57" y="36"/>
                </a:cxn>
                <a:cxn ang="0">
                  <a:pos x="73" y="31"/>
                </a:cxn>
                <a:cxn ang="0">
                  <a:pos x="86" y="20"/>
                </a:cxn>
                <a:cxn ang="0">
                  <a:pos x="101" y="15"/>
                </a:cxn>
                <a:cxn ang="0">
                  <a:pos x="117" y="7"/>
                </a:cxn>
                <a:cxn ang="0">
                  <a:pos x="135" y="7"/>
                </a:cxn>
                <a:cxn ang="0">
                  <a:pos x="151" y="2"/>
                </a:cxn>
                <a:cxn ang="0">
                  <a:pos x="169" y="0"/>
                </a:cxn>
                <a:cxn ang="0">
                  <a:pos x="185" y="0"/>
                </a:cxn>
                <a:cxn ang="0">
                  <a:pos x="203" y="0"/>
                </a:cxn>
                <a:cxn ang="0">
                  <a:pos x="218" y="0"/>
                </a:cxn>
                <a:cxn ang="0">
                  <a:pos x="234" y="2"/>
                </a:cxn>
                <a:cxn ang="0">
                  <a:pos x="250" y="2"/>
                </a:cxn>
                <a:cxn ang="0">
                  <a:pos x="265" y="7"/>
                </a:cxn>
                <a:cxn ang="0">
                  <a:pos x="276" y="7"/>
                </a:cxn>
                <a:cxn ang="0">
                  <a:pos x="283" y="7"/>
                </a:cxn>
                <a:cxn ang="0">
                  <a:pos x="291" y="10"/>
                </a:cxn>
                <a:cxn ang="0">
                  <a:pos x="294" y="13"/>
                </a:cxn>
                <a:cxn ang="0">
                  <a:pos x="289" y="10"/>
                </a:cxn>
                <a:cxn ang="0">
                  <a:pos x="278" y="10"/>
                </a:cxn>
                <a:cxn ang="0">
                  <a:pos x="263" y="10"/>
                </a:cxn>
                <a:cxn ang="0">
                  <a:pos x="242" y="10"/>
                </a:cxn>
                <a:cxn ang="0">
                  <a:pos x="229" y="10"/>
                </a:cxn>
                <a:cxn ang="0">
                  <a:pos x="218" y="10"/>
                </a:cxn>
                <a:cxn ang="0">
                  <a:pos x="205" y="10"/>
                </a:cxn>
                <a:cxn ang="0">
                  <a:pos x="192" y="10"/>
                </a:cxn>
                <a:cxn ang="0">
                  <a:pos x="179" y="10"/>
                </a:cxn>
                <a:cxn ang="0">
                  <a:pos x="169" y="13"/>
                </a:cxn>
                <a:cxn ang="0">
                  <a:pos x="156" y="15"/>
                </a:cxn>
                <a:cxn ang="0">
                  <a:pos x="146" y="18"/>
                </a:cxn>
                <a:cxn ang="0">
                  <a:pos x="135" y="18"/>
                </a:cxn>
                <a:cxn ang="0">
                  <a:pos x="122" y="23"/>
                </a:cxn>
                <a:cxn ang="0">
                  <a:pos x="112" y="23"/>
                </a:cxn>
                <a:cxn ang="0">
                  <a:pos x="101" y="28"/>
                </a:cxn>
                <a:cxn ang="0">
                  <a:pos x="86" y="33"/>
                </a:cxn>
                <a:cxn ang="0">
                  <a:pos x="70" y="39"/>
                </a:cxn>
                <a:cxn ang="0">
                  <a:pos x="57" y="44"/>
                </a:cxn>
                <a:cxn ang="0">
                  <a:pos x="49" y="49"/>
                </a:cxn>
                <a:cxn ang="0">
                  <a:pos x="44" y="52"/>
                </a:cxn>
                <a:cxn ang="0">
                  <a:pos x="44" y="54"/>
                </a:cxn>
                <a:cxn ang="0">
                  <a:pos x="0" y="88"/>
                </a:cxn>
                <a:cxn ang="0">
                  <a:pos x="0" y="88"/>
                </a:cxn>
              </a:cxnLst>
              <a:rect l="0" t="0" r="r" b="b"/>
              <a:pathLst>
                <a:path w="294" h="88">
                  <a:moveTo>
                    <a:pt x="0" y="88"/>
                  </a:moveTo>
                  <a:lnTo>
                    <a:pt x="5" y="75"/>
                  </a:lnTo>
                  <a:lnTo>
                    <a:pt x="8" y="70"/>
                  </a:lnTo>
                  <a:lnTo>
                    <a:pt x="23" y="59"/>
                  </a:lnTo>
                  <a:lnTo>
                    <a:pt x="34" y="49"/>
                  </a:lnTo>
                  <a:lnTo>
                    <a:pt x="44" y="44"/>
                  </a:lnTo>
                  <a:lnTo>
                    <a:pt x="57" y="36"/>
                  </a:lnTo>
                  <a:lnTo>
                    <a:pt x="73" y="31"/>
                  </a:lnTo>
                  <a:lnTo>
                    <a:pt x="86" y="20"/>
                  </a:lnTo>
                  <a:lnTo>
                    <a:pt x="101" y="15"/>
                  </a:lnTo>
                  <a:lnTo>
                    <a:pt x="117" y="7"/>
                  </a:lnTo>
                  <a:lnTo>
                    <a:pt x="135" y="7"/>
                  </a:lnTo>
                  <a:lnTo>
                    <a:pt x="151" y="2"/>
                  </a:lnTo>
                  <a:lnTo>
                    <a:pt x="169" y="0"/>
                  </a:lnTo>
                  <a:lnTo>
                    <a:pt x="185" y="0"/>
                  </a:lnTo>
                  <a:lnTo>
                    <a:pt x="203" y="0"/>
                  </a:lnTo>
                  <a:lnTo>
                    <a:pt x="218" y="0"/>
                  </a:lnTo>
                  <a:lnTo>
                    <a:pt x="234" y="2"/>
                  </a:lnTo>
                  <a:lnTo>
                    <a:pt x="250" y="2"/>
                  </a:lnTo>
                  <a:lnTo>
                    <a:pt x="265" y="7"/>
                  </a:lnTo>
                  <a:lnTo>
                    <a:pt x="276" y="7"/>
                  </a:lnTo>
                  <a:lnTo>
                    <a:pt x="283" y="7"/>
                  </a:lnTo>
                  <a:lnTo>
                    <a:pt x="291" y="10"/>
                  </a:lnTo>
                  <a:lnTo>
                    <a:pt x="294" y="13"/>
                  </a:lnTo>
                  <a:lnTo>
                    <a:pt x="289" y="10"/>
                  </a:lnTo>
                  <a:lnTo>
                    <a:pt x="278" y="10"/>
                  </a:lnTo>
                  <a:lnTo>
                    <a:pt x="263" y="10"/>
                  </a:lnTo>
                  <a:lnTo>
                    <a:pt x="242" y="10"/>
                  </a:lnTo>
                  <a:lnTo>
                    <a:pt x="229" y="10"/>
                  </a:lnTo>
                  <a:lnTo>
                    <a:pt x="218" y="10"/>
                  </a:lnTo>
                  <a:lnTo>
                    <a:pt x="205" y="10"/>
                  </a:lnTo>
                  <a:lnTo>
                    <a:pt x="192" y="10"/>
                  </a:lnTo>
                  <a:lnTo>
                    <a:pt x="179" y="10"/>
                  </a:lnTo>
                  <a:lnTo>
                    <a:pt x="169" y="13"/>
                  </a:lnTo>
                  <a:lnTo>
                    <a:pt x="156" y="15"/>
                  </a:lnTo>
                  <a:lnTo>
                    <a:pt x="146" y="18"/>
                  </a:lnTo>
                  <a:lnTo>
                    <a:pt x="135" y="18"/>
                  </a:lnTo>
                  <a:lnTo>
                    <a:pt x="122" y="23"/>
                  </a:lnTo>
                  <a:lnTo>
                    <a:pt x="112" y="23"/>
                  </a:lnTo>
                  <a:lnTo>
                    <a:pt x="101" y="28"/>
                  </a:lnTo>
                  <a:lnTo>
                    <a:pt x="86" y="33"/>
                  </a:lnTo>
                  <a:lnTo>
                    <a:pt x="70" y="39"/>
                  </a:lnTo>
                  <a:lnTo>
                    <a:pt x="57" y="44"/>
                  </a:lnTo>
                  <a:lnTo>
                    <a:pt x="49" y="49"/>
                  </a:lnTo>
                  <a:lnTo>
                    <a:pt x="44" y="52"/>
                  </a:lnTo>
                  <a:lnTo>
                    <a:pt x="44" y="54"/>
                  </a:lnTo>
                  <a:lnTo>
                    <a:pt x="0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FFEDED">
                <a:alpha val="35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4" name="Freeform 206"/>
            <p:cNvSpPr>
              <a:spLocks/>
            </p:cNvSpPr>
            <p:nvPr/>
          </p:nvSpPr>
          <p:spPr bwMode="auto">
            <a:xfrm>
              <a:off x="3002" y="1726"/>
              <a:ext cx="138" cy="4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3" y="10"/>
                </a:cxn>
                <a:cxn ang="0">
                  <a:pos x="11" y="21"/>
                </a:cxn>
                <a:cxn ang="0">
                  <a:pos x="24" y="31"/>
                </a:cxn>
                <a:cxn ang="0">
                  <a:pos x="34" y="41"/>
                </a:cxn>
                <a:cxn ang="0">
                  <a:pos x="44" y="44"/>
                </a:cxn>
                <a:cxn ang="0">
                  <a:pos x="55" y="44"/>
                </a:cxn>
                <a:cxn ang="0">
                  <a:pos x="57" y="39"/>
                </a:cxn>
                <a:cxn ang="0">
                  <a:pos x="63" y="39"/>
                </a:cxn>
                <a:cxn ang="0">
                  <a:pos x="68" y="44"/>
                </a:cxn>
                <a:cxn ang="0">
                  <a:pos x="83" y="49"/>
                </a:cxn>
                <a:cxn ang="0">
                  <a:pos x="99" y="44"/>
                </a:cxn>
                <a:cxn ang="0">
                  <a:pos x="107" y="39"/>
                </a:cxn>
                <a:cxn ang="0">
                  <a:pos x="133" y="44"/>
                </a:cxn>
                <a:cxn ang="0">
                  <a:pos x="138" y="0"/>
                </a:cxn>
                <a:cxn ang="0">
                  <a:pos x="135" y="0"/>
                </a:cxn>
                <a:cxn ang="0">
                  <a:pos x="133" y="10"/>
                </a:cxn>
                <a:cxn ang="0">
                  <a:pos x="128" y="21"/>
                </a:cxn>
                <a:cxn ang="0">
                  <a:pos x="125" y="28"/>
                </a:cxn>
                <a:cxn ang="0">
                  <a:pos x="115" y="28"/>
                </a:cxn>
                <a:cxn ang="0">
                  <a:pos x="107" y="31"/>
                </a:cxn>
                <a:cxn ang="0">
                  <a:pos x="99" y="28"/>
                </a:cxn>
                <a:cxn ang="0">
                  <a:pos x="96" y="28"/>
                </a:cxn>
                <a:cxn ang="0">
                  <a:pos x="94" y="34"/>
                </a:cxn>
                <a:cxn ang="0">
                  <a:pos x="83" y="39"/>
                </a:cxn>
                <a:cxn ang="0">
                  <a:pos x="76" y="34"/>
                </a:cxn>
                <a:cxn ang="0">
                  <a:pos x="68" y="26"/>
                </a:cxn>
                <a:cxn ang="0">
                  <a:pos x="63" y="21"/>
                </a:cxn>
                <a:cxn ang="0">
                  <a:pos x="63" y="18"/>
                </a:cxn>
                <a:cxn ang="0">
                  <a:pos x="57" y="21"/>
                </a:cxn>
                <a:cxn ang="0">
                  <a:pos x="44" y="28"/>
                </a:cxn>
                <a:cxn ang="0">
                  <a:pos x="29" y="21"/>
                </a:cxn>
                <a:cxn ang="0">
                  <a:pos x="16" y="15"/>
                </a:cxn>
                <a:cxn ang="0">
                  <a:pos x="3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138" h="49">
                  <a:moveTo>
                    <a:pt x="0" y="8"/>
                  </a:moveTo>
                  <a:lnTo>
                    <a:pt x="3" y="10"/>
                  </a:lnTo>
                  <a:lnTo>
                    <a:pt x="11" y="21"/>
                  </a:lnTo>
                  <a:lnTo>
                    <a:pt x="24" y="31"/>
                  </a:lnTo>
                  <a:lnTo>
                    <a:pt x="34" y="41"/>
                  </a:lnTo>
                  <a:lnTo>
                    <a:pt x="44" y="44"/>
                  </a:lnTo>
                  <a:lnTo>
                    <a:pt x="55" y="44"/>
                  </a:lnTo>
                  <a:lnTo>
                    <a:pt x="57" y="39"/>
                  </a:lnTo>
                  <a:lnTo>
                    <a:pt x="63" y="39"/>
                  </a:lnTo>
                  <a:lnTo>
                    <a:pt x="68" y="44"/>
                  </a:lnTo>
                  <a:lnTo>
                    <a:pt x="83" y="49"/>
                  </a:lnTo>
                  <a:lnTo>
                    <a:pt x="99" y="44"/>
                  </a:lnTo>
                  <a:lnTo>
                    <a:pt x="107" y="39"/>
                  </a:lnTo>
                  <a:lnTo>
                    <a:pt x="133" y="44"/>
                  </a:lnTo>
                  <a:lnTo>
                    <a:pt x="138" y="0"/>
                  </a:lnTo>
                  <a:lnTo>
                    <a:pt x="135" y="0"/>
                  </a:lnTo>
                  <a:lnTo>
                    <a:pt x="133" y="10"/>
                  </a:lnTo>
                  <a:lnTo>
                    <a:pt x="128" y="21"/>
                  </a:lnTo>
                  <a:lnTo>
                    <a:pt x="125" y="28"/>
                  </a:lnTo>
                  <a:lnTo>
                    <a:pt x="115" y="28"/>
                  </a:lnTo>
                  <a:lnTo>
                    <a:pt x="107" y="31"/>
                  </a:lnTo>
                  <a:lnTo>
                    <a:pt x="99" y="28"/>
                  </a:lnTo>
                  <a:lnTo>
                    <a:pt x="96" y="28"/>
                  </a:lnTo>
                  <a:lnTo>
                    <a:pt x="94" y="34"/>
                  </a:lnTo>
                  <a:lnTo>
                    <a:pt x="83" y="39"/>
                  </a:lnTo>
                  <a:lnTo>
                    <a:pt x="76" y="34"/>
                  </a:lnTo>
                  <a:lnTo>
                    <a:pt x="68" y="26"/>
                  </a:lnTo>
                  <a:lnTo>
                    <a:pt x="63" y="21"/>
                  </a:lnTo>
                  <a:lnTo>
                    <a:pt x="63" y="18"/>
                  </a:lnTo>
                  <a:lnTo>
                    <a:pt x="57" y="21"/>
                  </a:lnTo>
                  <a:lnTo>
                    <a:pt x="44" y="28"/>
                  </a:lnTo>
                  <a:lnTo>
                    <a:pt x="29" y="21"/>
                  </a:lnTo>
                  <a:lnTo>
                    <a:pt x="16" y="15"/>
                  </a:lnTo>
                  <a:lnTo>
                    <a:pt x="3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6FFE6">
                <a:alpha val="35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5" name="Freeform 207"/>
            <p:cNvSpPr>
              <a:spLocks/>
            </p:cNvSpPr>
            <p:nvPr/>
          </p:nvSpPr>
          <p:spPr bwMode="auto">
            <a:xfrm>
              <a:off x="3156" y="1635"/>
              <a:ext cx="98" cy="73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46" y="73"/>
                </a:cxn>
                <a:cxn ang="0">
                  <a:pos x="41" y="65"/>
                </a:cxn>
                <a:cxn ang="0">
                  <a:pos x="36" y="54"/>
                </a:cxn>
                <a:cxn ang="0">
                  <a:pos x="36" y="39"/>
                </a:cxn>
                <a:cxn ang="0">
                  <a:pos x="41" y="28"/>
                </a:cxn>
                <a:cxn ang="0">
                  <a:pos x="54" y="21"/>
                </a:cxn>
                <a:cxn ang="0">
                  <a:pos x="72" y="18"/>
                </a:cxn>
                <a:cxn ang="0">
                  <a:pos x="90" y="15"/>
                </a:cxn>
                <a:cxn ang="0">
                  <a:pos x="98" y="18"/>
                </a:cxn>
                <a:cxn ang="0">
                  <a:pos x="90" y="13"/>
                </a:cxn>
                <a:cxn ang="0">
                  <a:pos x="80" y="10"/>
                </a:cxn>
                <a:cxn ang="0">
                  <a:pos x="65" y="5"/>
                </a:cxn>
                <a:cxn ang="0">
                  <a:pos x="46" y="5"/>
                </a:cxn>
                <a:cxn ang="0">
                  <a:pos x="28" y="0"/>
                </a:cxn>
                <a:cxn ang="0">
                  <a:pos x="18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98" h="73">
                  <a:moveTo>
                    <a:pt x="0" y="34"/>
                  </a:moveTo>
                  <a:lnTo>
                    <a:pt x="46" y="73"/>
                  </a:lnTo>
                  <a:lnTo>
                    <a:pt x="41" y="65"/>
                  </a:lnTo>
                  <a:lnTo>
                    <a:pt x="36" y="54"/>
                  </a:lnTo>
                  <a:lnTo>
                    <a:pt x="36" y="39"/>
                  </a:lnTo>
                  <a:lnTo>
                    <a:pt x="41" y="28"/>
                  </a:lnTo>
                  <a:lnTo>
                    <a:pt x="54" y="21"/>
                  </a:lnTo>
                  <a:lnTo>
                    <a:pt x="72" y="18"/>
                  </a:lnTo>
                  <a:lnTo>
                    <a:pt x="90" y="15"/>
                  </a:lnTo>
                  <a:lnTo>
                    <a:pt x="98" y="18"/>
                  </a:lnTo>
                  <a:lnTo>
                    <a:pt x="90" y="13"/>
                  </a:lnTo>
                  <a:lnTo>
                    <a:pt x="80" y="10"/>
                  </a:lnTo>
                  <a:lnTo>
                    <a:pt x="65" y="5"/>
                  </a:lnTo>
                  <a:lnTo>
                    <a:pt x="46" y="5"/>
                  </a:lnTo>
                  <a:lnTo>
                    <a:pt x="28" y="0"/>
                  </a:lnTo>
                  <a:lnTo>
                    <a:pt x="1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E6FFE6">
                <a:alpha val="35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6" name="Freeform 208"/>
            <p:cNvSpPr>
              <a:spLocks/>
            </p:cNvSpPr>
            <p:nvPr/>
          </p:nvSpPr>
          <p:spPr bwMode="auto">
            <a:xfrm>
              <a:off x="1466" y="4063"/>
              <a:ext cx="325" cy="114"/>
            </a:xfrm>
            <a:custGeom>
              <a:avLst/>
              <a:gdLst/>
              <a:ahLst/>
              <a:cxnLst>
                <a:cxn ang="0">
                  <a:pos x="73" y="112"/>
                </a:cxn>
                <a:cxn ang="0">
                  <a:pos x="0" y="0"/>
                </a:cxn>
                <a:cxn ang="0">
                  <a:pos x="83" y="78"/>
                </a:cxn>
                <a:cxn ang="0">
                  <a:pos x="104" y="31"/>
                </a:cxn>
                <a:cxn ang="0">
                  <a:pos x="143" y="70"/>
                </a:cxn>
                <a:cxn ang="0">
                  <a:pos x="216" y="55"/>
                </a:cxn>
                <a:cxn ang="0">
                  <a:pos x="211" y="88"/>
                </a:cxn>
                <a:cxn ang="0">
                  <a:pos x="325" y="88"/>
                </a:cxn>
                <a:cxn ang="0">
                  <a:pos x="289" y="114"/>
                </a:cxn>
                <a:cxn ang="0">
                  <a:pos x="73" y="112"/>
                </a:cxn>
                <a:cxn ang="0">
                  <a:pos x="73" y="112"/>
                </a:cxn>
              </a:cxnLst>
              <a:rect l="0" t="0" r="r" b="b"/>
              <a:pathLst>
                <a:path w="325" h="114">
                  <a:moveTo>
                    <a:pt x="73" y="112"/>
                  </a:moveTo>
                  <a:lnTo>
                    <a:pt x="0" y="0"/>
                  </a:lnTo>
                  <a:lnTo>
                    <a:pt x="83" y="78"/>
                  </a:lnTo>
                  <a:lnTo>
                    <a:pt x="104" y="31"/>
                  </a:lnTo>
                  <a:lnTo>
                    <a:pt x="143" y="70"/>
                  </a:lnTo>
                  <a:lnTo>
                    <a:pt x="216" y="55"/>
                  </a:lnTo>
                  <a:lnTo>
                    <a:pt x="211" y="88"/>
                  </a:lnTo>
                  <a:lnTo>
                    <a:pt x="325" y="88"/>
                  </a:lnTo>
                  <a:lnTo>
                    <a:pt x="289" y="114"/>
                  </a:lnTo>
                  <a:lnTo>
                    <a:pt x="73" y="112"/>
                  </a:lnTo>
                  <a:lnTo>
                    <a:pt x="73" y="112"/>
                  </a:lnTo>
                  <a:close/>
                </a:path>
              </a:pathLst>
            </a:custGeom>
            <a:solidFill>
              <a:srgbClr val="C4E87D">
                <a:alpha val="35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7" name="Freeform 209"/>
            <p:cNvSpPr>
              <a:spLocks/>
            </p:cNvSpPr>
            <p:nvPr/>
          </p:nvSpPr>
          <p:spPr bwMode="auto">
            <a:xfrm>
              <a:off x="1120" y="4027"/>
              <a:ext cx="190" cy="117"/>
            </a:xfrm>
            <a:custGeom>
              <a:avLst/>
              <a:gdLst/>
              <a:ahLst/>
              <a:cxnLst>
                <a:cxn ang="0">
                  <a:pos x="180" y="117"/>
                </a:cxn>
                <a:cxn ang="0">
                  <a:pos x="143" y="93"/>
                </a:cxn>
                <a:cxn ang="0">
                  <a:pos x="190" y="33"/>
                </a:cxn>
                <a:cxn ang="0">
                  <a:pos x="133" y="67"/>
                </a:cxn>
                <a:cxn ang="0">
                  <a:pos x="78" y="0"/>
                </a:cxn>
                <a:cxn ang="0">
                  <a:pos x="94" y="59"/>
                </a:cxn>
                <a:cxn ang="0">
                  <a:pos x="55" y="13"/>
                </a:cxn>
                <a:cxn ang="0">
                  <a:pos x="0" y="39"/>
                </a:cxn>
                <a:cxn ang="0">
                  <a:pos x="55" y="39"/>
                </a:cxn>
                <a:cxn ang="0">
                  <a:pos x="122" y="117"/>
                </a:cxn>
                <a:cxn ang="0">
                  <a:pos x="180" y="117"/>
                </a:cxn>
                <a:cxn ang="0">
                  <a:pos x="180" y="117"/>
                </a:cxn>
              </a:cxnLst>
              <a:rect l="0" t="0" r="r" b="b"/>
              <a:pathLst>
                <a:path w="190" h="117">
                  <a:moveTo>
                    <a:pt x="180" y="117"/>
                  </a:moveTo>
                  <a:lnTo>
                    <a:pt x="143" y="93"/>
                  </a:lnTo>
                  <a:lnTo>
                    <a:pt x="190" y="33"/>
                  </a:lnTo>
                  <a:lnTo>
                    <a:pt x="133" y="67"/>
                  </a:lnTo>
                  <a:lnTo>
                    <a:pt x="78" y="0"/>
                  </a:lnTo>
                  <a:lnTo>
                    <a:pt x="94" y="59"/>
                  </a:lnTo>
                  <a:lnTo>
                    <a:pt x="55" y="13"/>
                  </a:lnTo>
                  <a:lnTo>
                    <a:pt x="0" y="39"/>
                  </a:lnTo>
                  <a:lnTo>
                    <a:pt x="55" y="39"/>
                  </a:lnTo>
                  <a:lnTo>
                    <a:pt x="122" y="117"/>
                  </a:lnTo>
                  <a:lnTo>
                    <a:pt x="180" y="117"/>
                  </a:lnTo>
                  <a:lnTo>
                    <a:pt x="180" y="117"/>
                  </a:lnTo>
                  <a:close/>
                </a:path>
              </a:pathLst>
            </a:custGeom>
            <a:solidFill>
              <a:srgbClr val="C4E87D">
                <a:alpha val="35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8" name="Freeform 210"/>
            <p:cNvSpPr>
              <a:spLocks/>
            </p:cNvSpPr>
            <p:nvPr/>
          </p:nvSpPr>
          <p:spPr bwMode="auto">
            <a:xfrm>
              <a:off x="379" y="4019"/>
              <a:ext cx="591" cy="119"/>
            </a:xfrm>
            <a:custGeom>
              <a:avLst/>
              <a:gdLst/>
              <a:ahLst/>
              <a:cxnLst>
                <a:cxn ang="0">
                  <a:pos x="510" y="96"/>
                </a:cxn>
                <a:cxn ang="0">
                  <a:pos x="591" y="65"/>
                </a:cxn>
                <a:cxn ang="0">
                  <a:pos x="507" y="70"/>
                </a:cxn>
                <a:cxn ang="0">
                  <a:pos x="507" y="34"/>
                </a:cxn>
                <a:cxn ang="0">
                  <a:pos x="507" y="36"/>
                </a:cxn>
                <a:cxn ang="0">
                  <a:pos x="505" y="44"/>
                </a:cxn>
                <a:cxn ang="0">
                  <a:pos x="500" y="52"/>
                </a:cxn>
                <a:cxn ang="0">
                  <a:pos x="492" y="57"/>
                </a:cxn>
                <a:cxn ang="0">
                  <a:pos x="481" y="57"/>
                </a:cxn>
                <a:cxn ang="0">
                  <a:pos x="468" y="54"/>
                </a:cxn>
                <a:cxn ang="0">
                  <a:pos x="453" y="52"/>
                </a:cxn>
                <a:cxn ang="0">
                  <a:pos x="435" y="47"/>
                </a:cxn>
                <a:cxn ang="0">
                  <a:pos x="416" y="41"/>
                </a:cxn>
                <a:cxn ang="0">
                  <a:pos x="401" y="36"/>
                </a:cxn>
                <a:cxn ang="0">
                  <a:pos x="390" y="36"/>
                </a:cxn>
                <a:cxn ang="0">
                  <a:pos x="388" y="36"/>
                </a:cxn>
                <a:cxn ang="0">
                  <a:pos x="429" y="75"/>
                </a:cxn>
                <a:cxn ang="0">
                  <a:pos x="292" y="52"/>
                </a:cxn>
                <a:cxn ang="0">
                  <a:pos x="138" y="67"/>
                </a:cxn>
                <a:cxn ang="0">
                  <a:pos x="65" y="44"/>
                </a:cxn>
                <a:cxn ang="0">
                  <a:pos x="0" y="0"/>
                </a:cxn>
                <a:cxn ang="0">
                  <a:pos x="34" y="65"/>
                </a:cxn>
                <a:cxn ang="0">
                  <a:pos x="266" y="119"/>
                </a:cxn>
                <a:cxn ang="0">
                  <a:pos x="510" y="96"/>
                </a:cxn>
                <a:cxn ang="0">
                  <a:pos x="510" y="96"/>
                </a:cxn>
              </a:cxnLst>
              <a:rect l="0" t="0" r="r" b="b"/>
              <a:pathLst>
                <a:path w="591" h="119">
                  <a:moveTo>
                    <a:pt x="510" y="96"/>
                  </a:moveTo>
                  <a:lnTo>
                    <a:pt x="591" y="65"/>
                  </a:lnTo>
                  <a:lnTo>
                    <a:pt x="507" y="70"/>
                  </a:lnTo>
                  <a:lnTo>
                    <a:pt x="507" y="34"/>
                  </a:lnTo>
                  <a:lnTo>
                    <a:pt x="507" y="36"/>
                  </a:lnTo>
                  <a:lnTo>
                    <a:pt x="505" y="44"/>
                  </a:lnTo>
                  <a:lnTo>
                    <a:pt x="500" y="52"/>
                  </a:lnTo>
                  <a:lnTo>
                    <a:pt x="492" y="57"/>
                  </a:lnTo>
                  <a:lnTo>
                    <a:pt x="481" y="57"/>
                  </a:lnTo>
                  <a:lnTo>
                    <a:pt x="468" y="54"/>
                  </a:lnTo>
                  <a:lnTo>
                    <a:pt x="453" y="52"/>
                  </a:lnTo>
                  <a:lnTo>
                    <a:pt x="435" y="47"/>
                  </a:lnTo>
                  <a:lnTo>
                    <a:pt x="416" y="41"/>
                  </a:lnTo>
                  <a:lnTo>
                    <a:pt x="401" y="36"/>
                  </a:lnTo>
                  <a:lnTo>
                    <a:pt x="390" y="36"/>
                  </a:lnTo>
                  <a:lnTo>
                    <a:pt x="388" y="36"/>
                  </a:lnTo>
                  <a:lnTo>
                    <a:pt x="429" y="75"/>
                  </a:lnTo>
                  <a:lnTo>
                    <a:pt x="292" y="52"/>
                  </a:lnTo>
                  <a:lnTo>
                    <a:pt x="138" y="67"/>
                  </a:lnTo>
                  <a:lnTo>
                    <a:pt x="65" y="44"/>
                  </a:lnTo>
                  <a:lnTo>
                    <a:pt x="0" y="0"/>
                  </a:lnTo>
                  <a:lnTo>
                    <a:pt x="34" y="65"/>
                  </a:lnTo>
                  <a:lnTo>
                    <a:pt x="266" y="119"/>
                  </a:lnTo>
                  <a:lnTo>
                    <a:pt x="510" y="96"/>
                  </a:lnTo>
                  <a:lnTo>
                    <a:pt x="510" y="96"/>
                  </a:lnTo>
                  <a:close/>
                </a:path>
              </a:pathLst>
            </a:custGeom>
            <a:solidFill>
              <a:srgbClr val="C4E87D">
                <a:alpha val="35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499" name="Rectangle 211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457200"/>
          </a:xfrm>
          <a:noFill/>
        </p:spPr>
        <p:txBody>
          <a:bodyPr>
            <a:noAutofit/>
          </a:bodyPr>
          <a:lstStyle/>
          <a:p>
            <a:r>
              <a:rPr lang="en-US" sz="5400" dirty="0" smtClean="0"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</a:effectLst>
              </a:rPr>
              <a:t>Why Did They Come?</a:t>
            </a:r>
            <a:endParaRPr lang="en-US" sz="5400" dirty="0">
              <a:effectLst>
                <a:glow rad="101600">
                  <a:schemeClr val="tx2">
                    <a:lumMod val="75000"/>
                    <a:alpha val="60000"/>
                  </a:schemeClr>
                </a:glow>
              </a:effectLst>
            </a:endParaRPr>
          </a:p>
        </p:txBody>
      </p:sp>
      <p:sp>
        <p:nvSpPr>
          <p:cNvPr id="12500" name="Rectangle 212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noFill/>
        </p:spPr>
        <p:txBody>
          <a:bodyPr/>
          <a:lstStyle/>
          <a:p>
            <a:pPr marL="971550" lvl="1" indent="-514350">
              <a:buFont typeface="+mj-lt"/>
              <a:buAutoNum type="arabicPeriod"/>
            </a:pPr>
            <a:r>
              <a:rPr lang="en-US" b="1" u="sng" dirty="0">
                <a:solidFill>
                  <a:srgbClr val="000000"/>
                </a:solidFill>
              </a:rPr>
              <a:t>England hoped to find silver and gold in America.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</a:rPr>
              <a:t>An American Settlement would </a:t>
            </a:r>
            <a:r>
              <a:rPr lang="en-US" b="1" u="sng" dirty="0">
                <a:solidFill>
                  <a:srgbClr val="000000"/>
                </a:solidFill>
              </a:rPr>
              <a:t>furnish raw materials</a:t>
            </a:r>
            <a:r>
              <a:rPr lang="en-US" b="1" dirty="0">
                <a:solidFill>
                  <a:srgbClr val="000000"/>
                </a:solidFill>
              </a:rPr>
              <a:t> that could not be grown or obtained in England, while opening </a:t>
            </a:r>
            <a:r>
              <a:rPr lang="en-US" b="1" u="sng" dirty="0">
                <a:solidFill>
                  <a:srgbClr val="000000"/>
                </a:solidFill>
              </a:rPr>
              <a:t>new markets for trade</a:t>
            </a:r>
            <a:r>
              <a:rPr lang="en-US" b="1" u="sng" dirty="0" smtClean="0">
                <a:solidFill>
                  <a:srgbClr val="000000"/>
                </a:solidFill>
              </a:rPr>
              <a:t>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0000"/>
                </a:solidFill>
              </a:rPr>
              <a:t>Jamestown was </a:t>
            </a:r>
            <a:r>
              <a:rPr lang="en-US" b="1" u="sng" dirty="0" smtClean="0">
                <a:solidFill>
                  <a:srgbClr val="000000"/>
                </a:solidFill>
              </a:rPr>
              <a:t>primarily an economic venture</a:t>
            </a:r>
            <a:r>
              <a:rPr lang="en-US" b="1" dirty="0" smtClean="0">
                <a:solidFill>
                  <a:srgbClr val="000000"/>
                </a:solidFill>
              </a:rPr>
              <a:t>.</a:t>
            </a:r>
          </a:p>
          <a:p>
            <a:pPr marL="971550" lvl="1" indent="-514350">
              <a:buFont typeface="+mj-lt"/>
              <a:buAutoNum type="arabicPeriod"/>
            </a:pPr>
            <a:endParaRPr lang="en-US" b="1" dirty="0" smtClean="0">
              <a:solidFill>
                <a:srgbClr val="000000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endParaRPr lang="en-US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9298</TotalTime>
  <Words>469</Words>
  <Application>Microsoft Office PowerPoint</Application>
  <PresentationFormat>On-screen Show (4:3)</PresentationFormat>
  <Paragraphs>68</Paragraphs>
  <Slides>17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Interest Groups in North America</vt:lpstr>
      <vt:lpstr>What did each group compete over?</vt:lpstr>
      <vt:lpstr>Who had best relations with Native Americans?</vt:lpstr>
      <vt:lpstr>What is a Colony?</vt:lpstr>
      <vt:lpstr>What is a Charter?</vt:lpstr>
      <vt:lpstr>PowerPoint Presentation</vt:lpstr>
      <vt:lpstr>PowerPoint Presentation</vt:lpstr>
      <vt:lpstr>Who were they?</vt:lpstr>
      <vt:lpstr>Why Did They Come?</vt:lpstr>
      <vt:lpstr>PowerPoint Presentation</vt:lpstr>
      <vt:lpstr>Where Did They Settle?</vt:lpstr>
      <vt:lpstr>Region:  Tidewater</vt:lpstr>
      <vt:lpstr>PowerPoint Presentation</vt:lpstr>
      <vt:lpstr>Location:  Jamestown, the first successful English Colony</vt:lpstr>
      <vt:lpstr>    James Fort</vt:lpstr>
      <vt:lpstr>What Archeologists have found today</vt:lpstr>
      <vt:lpstr>PowerPoint Presentation</vt:lpstr>
    </vt:vector>
  </TitlesOfParts>
  <Company>PVHS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Jamestown</dc:title>
  <dc:creator>Henderson</dc:creator>
  <cp:lastModifiedBy>Hadley</cp:lastModifiedBy>
  <cp:revision>880</cp:revision>
  <dcterms:created xsi:type="dcterms:W3CDTF">2010-09-28T18:53:32Z</dcterms:created>
  <dcterms:modified xsi:type="dcterms:W3CDTF">2014-10-28T15:33:24Z</dcterms:modified>
</cp:coreProperties>
</file>