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5" r:id="rId8"/>
    <p:sldId id="266" r:id="rId9"/>
    <p:sldId id="267" r:id="rId10"/>
    <p:sldId id="268" r:id="rId11"/>
    <p:sldId id="260" r:id="rId12"/>
    <p:sldId id="269" r:id="rId13"/>
    <p:sldId id="270" r:id="rId14"/>
    <p:sldId id="261" r:id="rId15"/>
    <p:sldId id="271" r:id="rId16"/>
    <p:sldId id="262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o6S6cfNGR3ht7KUKbXQbQ==" hashData="hTnhy5EYZ6lsVF/IHUUTm6H8jX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750" autoAdjust="0"/>
  </p:normalViewPr>
  <p:slideViewPr>
    <p:cSldViewPr>
      <p:cViewPr>
        <p:scale>
          <a:sx n="100" d="100"/>
          <a:sy n="100" d="100"/>
        </p:scale>
        <p:origin x="-3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5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29FCF-3E24-49E8-B5F3-D8F6091B9981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C1C8-D62E-44BB-8AD8-3928B8615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erner.net/jboerner/?page&amp;paged=74" TargetMode="External"/><Relationship Id="rId13" Type="http://schemas.openxmlformats.org/officeDocument/2006/relationships/hyperlink" Target="http://connect.in.com/ships/photos-great-ships-csg005-the-mayflower-9ee7736070d7e1e0.html" TargetMode="External"/><Relationship Id="rId18" Type="http://schemas.openxmlformats.org/officeDocument/2006/relationships/hyperlink" Target="http://englishcoloniesc1.blogspot.com/" TargetMode="External"/><Relationship Id="rId3" Type="http://schemas.openxmlformats.org/officeDocument/2006/relationships/hyperlink" Target="http://www.life.com/image/53370603" TargetMode="External"/><Relationship Id="rId7" Type="http://schemas.openxmlformats.org/officeDocument/2006/relationships/hyperlink" Target="http://mises.org/daily/2395" TargetMode="External"/><Relationship Id="rId12" Type="http://schemas.openxmlformats.org/officeDocument/2006/relationships/hyperlink" Target="http://endtimepilgrim.org/puritans11.htm" TargetMode="External"/><Relationship Id="rId17" Type="http://schemas.openxmlformats.org/officeDocument/2006/relationships/hyperlink" Target="http://www.executedtoday.com/2008/09/04/1638-three-of-four-english-colonists-for-murdering-a-native-american/" TargetMode="External"/><Relationship Id="rId2" Type="http://schemas.openxmlformats.org/officeDocument/2006/relationships/hyperlink" Target="http://www.cartoonstock.com/vintage/directory/p/puritans_gifts.asp" TargetMode="External"/><Relationship Id="rId16" Type="http://schemas.openxmlformats.org/officeDocument/2006/relationships/hyperlink" Target="http://www.best-rat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dtimepilgrim.org/puritans03.htm" TargetMode="External"/><Relationship Id="rId11" Type="http://schemas.openxmlformats.org/officeDocument/2006/relationships/hyperlink" Target="http://io9.com/5413099/where-are-all-the-space-pilgrims" TargetMode="External"/><Relationship Id="rId5" Type="http://schemas.openxmlformats.org/officeDocument/2006/relationships/hyperlink" Target="http://www.corbisimages.com/Enlargement/HU062096.html" TargetMode="External"/><Relationship Id="rId15" Type="http://schemas.openxmlformats.org/officeDocument/2006/relationships/hyperlink" Target="http://granitegrok.com/blog/2008/11/" TargetMode="External"/><Relationship Id="rId10" Type="http://schemas.openxmlformats.org/officeDocument/2006/relationships/hyperlink" Target="http://www.myspace.com/katiebabsrocks/comments" TargetMode="External"/><Relationship Id="rId19" Type="http://schemas.openxmlformats.org/officeDocument/2006/relationships/hyperlink" Target="http://www.st-teresas.org.uk/Churches_Together.htm" TargetMode="External"/><Relationship Id="rId4" Type="http://schemas.openxmlformats.org/officeDocument/2006/relationships/hyperlink" Target="http://forums.malwarebytes.org/index.php?showtopic=45664&amp;st=0&amp;p=227039&amp;" TargetMode="External"/><Relationship Id="rId9" Type="http://schemas.openxmlformats.org/officeDocument/2006/relationships/hyperlink" Target="http://thedeliberateagrarian.blogspot.com/2005/11/pilgrims-christian-agrarian-exodus-of.html" TargetMode="External"/><Relationship Id="rId14" Type="http://schemas.openxmlformats.org/officeDocument/2006/relationships/hyperlink" Target="http://www.gutenberg.org/files/4107/4107-h/4107-h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85800" y="228600"/>
            <a:ext cx="2895600" cy="1143000"/>
          </a:xfrm>
          <a:prstGeom prst="ellipse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764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Pilgrims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lliam_Bradf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399" y="0"/>
            <a:ext cx="4167301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5562600"/>
            <a:ext cx="8153400" cy="609600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A man named </a:t>
            </a:r>
            <a:r>
              <a:rPr lang="en-US" b="1" u="sng" dirty="0"/>
              <a:t>William Bradford </a:t>
            </a:r>
            <a:r>
              <a:rPr lang="en-US" b="1" dirty="0"/>
              <a:t>was in charge.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4648200"/>
            <a:ext cx="8077200" cy="1524000"/>
          </a:xfrm>
          <a:prstGeom prst="round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Trip Over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950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After </a:t>
            </a:r>
            <a:r>
              <a:rPr lang="en-US" b="1" dirty="0"/>
              <a:t>two months of rough ocean travel the Pilgrims sighted land. Soon they realized that storms at Sea had blown them far </a:t>
            </a:r>
            <a:r>
              <a:rPr lang="en-US" b="1" u="sng" dirty="0"/>
              <a:t>off course</a:t>
            </a:r>
            <a:r>
              <a:rPr lang="en-US" b="1" dirty="0"/>
              <a:t>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67200"/>
            <a:ext cx="5943600" cy="1600200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They </a:t>
            </a:r>
            <a:r>
              <a:rPr lang="en-US" b="1" dirty="0"/>
              <a:t>were far </a:t>
            </a:r>
            <a:r>
              <a:rPr lang="en-US" b="1" u="sng" dirty="0"/>
              <a:t>North</a:t>
            </a:r>
            <a:r>
              <a:rPr lang="en-US" b="1" dirty="0"/>
              <a:t> of Virginia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and </a:t>
            </a:r>
            <a:r>
              <a:rPr lang="en-US" b="1" dirty="0"/>
              <a:t>therefore outside the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boundaries </a:t>
            </a:r>
            <a:r>
              <a:rPr lang="en-US" b="1" dirty="0"/>
              <a:t>of their English charter.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5181600"/>
            <a:ext cx="8077200" cy="685800"/>
          </a:xfrm>
          <a:prstGeom prst="roundRect">
            <a:avLst/>
          </a:prstGeom>
          <a:solidFill>
            <a:schemeClr val="bg1">
              <a:lumMod val="9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They </a:t>
            </a:r>
            <a:r>
              <a:rPr lang="en-US" b="1" dirty="0"/>
              <a:t>decided to settle where they had landed.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05000" y="0"/>
            <a:ext cx="5410200" cy="1143000"/>
          </a:xfrm>
          <a:prstGeom prst="ellipse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4267200"/>
            <a:ext cx="8610600" cy="2362200"/>
          </a:xfrm>
          <a:prstGeom prst="rect">
            <a:avLst/>
          </a:prstGeom>
          <a:solidFill>
            <a:schemeClr val="bg1">
              <a:lumMod val="9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Mayflower Compact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The </a:t>
            </a:r>
            <a:r>
              <a:rPr lang="en-US" b="1" dirty="0"/>
              <a:t>Pilgrims wanted their colony to have basic  </a:t>
            </a:r>
            <a:r>
              <a:rPr lang="en-US" b="1" dirty="0" smtClean="0"/>
              <a:t> laws </a:t>
            </a:r>
            <a:r>
              <a:rPr lang="en-US" b="1" dirty="0"/>
              <a:t>and social rules and so on November 21, 1620, 41 of the male passengers on board the Mayflower signed a legal contract. They called this contract the </a:t>
            </a:r>
            <a:r>
              <a:rPr lang="en-US" b="1" u="sng" dirty="0"/>
              <a:t>Mayflower compact</a:t>
            </a:r>
            <a:r>
              <a:rPr lang="en-US" b="1" dirty="0"/>
              <a:t>.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828800"/>
            <a:ext cx="5334000" cy="3124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3735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In it they agreed to have fair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laws </a:t>
            </a:r>
            <a:r>
              <a:rPr lang="en-US" b="1" dirty="0"/>
              <a:t>to protest the general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good</a:t>
            </a:r>
            <a:r>
              <a:rPr lang="en-US" b="1" dirty="0"/>
              <a:t>. </a:t>
            </a:r>
            <a:r>
              <a:rPr lang="en-US" b="1" dirty="0" smtClean="0"/>
              <a:t>This </a:t>
            </a:r>
            <a:r>
              <a:rPr lang="en-US" b="1" dirty="0"/>
              <a:t>was one of the first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attempt at </a:t>
            </a:r>
            <a:r>
              <a:rPr lang="en-US" b="1" u="sng" dirty="0"/>
              <a:t>self government </a:t>
            </a:r>
            <a:r>
              <a:rPr lang="en-US" b="1" dirty="0"/>
              <a:t>in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English colonies.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Mayflower Compact Activity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u="sng" dirty="0">
                <a:hlinkClick r:id="rId2"/>
              </a:rPr>
              <a:t>http://www.cartoonstock.com/vintage/directory/p/puritans_gifts.asp</a:t>
            </a:r>
            <a:endParaRPr lang="en-US" dirty="0"/>
          </a:p>
          <a:p>
            <a:r>
              <a:rPr lang="en-US" u="sng" dirty="0">
                <a:hlinkClick r:id="rId3"/>
              </a:rPr>
              <a:t>http://www.life.com/image/53370603</a:t>
            </a:r>
            <a:endParaRPr lang="en-US" dirty="0"/>
          </a:p>
          <a:p>
            <a:r>
              <a:rPr lang="en-US" u="sng" dirty="0">
                <a:hlinkClick r:id="rId4"/>
              </a:rPr>
              <a:t>http://forums.malwarebytes.org/index.php?showtopic=45664&amp;st=0&amp;p=227039&amp;#entry227039</a:t>
            </a:r>
            <a:endParaRPr lang="en-US" dirty="0"/>
          </a:p>
          <a:p>
            <a:r>
              <a:rPr lang="en-US" u="sng" dirty="0">
                <a:hlinkClick r:id="rId5"/>
              </a:rPr>
              <a:t>http://www.corbisimages.com/Enlargement/HU062096.html</a:t>
            </a:r>
            <a:endParaRPr lang="en-US" dirty="0"/>
          </a:p>
          <a:p>
            <a:r>
              <a:rPr lang="en-US" u="sng" dirty="0">
                <a:hlinkClick r:id="rId6"/>
              </a:rPr>
              <a:t>http://endtimepilgrim.org/puritans03.htm</a:t>
            </a:r>
            <a:endParaRPr lang="en-US" dirty="0"/>
          </a:p>
          <a:p>
            <a:r>
              <a:rPr lang="en-US" u="sng" dirty="0">
                <a:hlinkClick r:id="rId7"/>
              </a:rPr>
              <a:t>http://mises.org/daily/2395</a:t>
            </a:r>
            <a:endParaRPr lang="en-US" dirty="0"/>
          </a:p>
          <a:p>
            <a:r>
              <a:rPr lang="en-US" u="sng" dirty="0">
                <a:hlinkClick r:id="rId8"/>
              </a:rPr>
              <a:t>http://www.boerner.net/jboerner/?page&amp;paged=74</a:t>
            </a:r>
            <a:endParaRPr lang="en-US" dirty="0"/>
          </a:p>
          <a:p>
            <a:r>
              <a:rPr lang="en-US" u="sng" dirty="0">
                <a:hlinkClick r:id="rId9"/>
              </a:rPr>
              <a:t>http://thedeliberateagrarian.blogspot.com/2005/11/pilgrims-christian-agrarian-exodus-of.html</a:t>
            </a:r>
            <a:endParaRPr lang="en-US" dirty="0"/>
          </a:p>
          <a:p>
            <a:r>
              <a:rPr lang="en-US" u="sng" dirty="0">
                <a:hlinkClick r:id="rId10"/>
              </a:rPr>
              <a:t>http://www.myspace.com/katiebabsrocks/comments</a:t>
            </a:r>
            <a:endParaRPr lang="en-US" dirty="0"/>
          </a:p>
          <a:p>
            <a:r>
              <a:rPr lang="en-US" u="sng" dirty="0">
                <a:hlinkClick r:id="rId11"/>
              </a:rPr>
              <a:t>http://io9.com/5413099/where-are-all-the-space-pilgrims</a:t>
            </a:r>
            <a:endParaRPr lang="en-US" dirty="0"/>
          </a:p>
          <a:p>
            <a:r>
              <a:rPr lang="en-US" u="sng" dirty="0">
                <a:hlinkClick r:id="rId12"/>
              </a:rPr>
              <a:t>http://endtimepilgrim.org/puritans11.htm</a:t>
            </a:r>
            <a:endParaRPr lang="en-US" dirty="0"/>
          </a:p>
          <a:p>
            <a:r>
              <a:rPr lang="en-US" u="sng" dirty="0">
                <a:hlinkClick r:id="rId13"/>
              </a:rPr>
              <a:t>http://connect.in.com/ships/photos-great-ships-csg005-the-mayflower-9ee7736070d7e1e0.html</a:t>
            </a:r>
            <a:endParaRPr lang="en-US" dirty="0"/>
          </a:p>
          <a:p>
            <a:r>
              <a:rPr lang="en-US" u="sng" dirty="0">
                <a:hlinkClick r:id="rId14"/>
              </a:rPr>
              <a:t>http://www.gutenberg.org/files/4107/4107-h/4107-h.htm</a:t>
            </a:r>
            <a:endParaRPr lang="en-US" dirty="0"/>
          </a:p>
          <a:p>
            <a:r>
              <a:rPr lang="en-US" u="sng" dirty="0">
                <a:hlinkClick r:id="rId15"/>
              </a:rPr>
              <a:t>http://granitegrok.com/blog/2008/11/</a:t>
            </a:r>
            <a:endParaRPr lang="en-US" dirty="0"/>
          </a:p>
          <a:p>
            <a:r>
              <a:rPr lang="en-US" u="sng" dirty="0">
                <a:hlinkClick r:id="rId16"/>
              </a:rPr>
              <a:t>http://www.best-rate.com/</a:t>
            </a:r>
            <a:endParaRPr lang="en-US" dirty="0"/>
          </a:p>
          <a:p>
            <a:r>
              <a:rPr lang="en-US" u="sng" dirty="0">
                <a:hlinkClick r:id="rId17"/>
              </a:rPr>
              <a:t>http://www.executedtoday.com/2008/09/04/1638-three-of-four-english-colonists-for-murdering-a-native-american/</a:t>
            </a:r>
            <a:endParaRPr lang="en-US" dirty="0"/>
          </a:p>
          <a:p>
            <a:r>
              <a:rPr lang="en-US" u="sng" dirty="0">
                <a:hlinkClick r:id="rId18"/>
              </a:rPr>
              <a:t>http://englishcoloniesc1.blogspot.com/</a:t>
            </a:r>
            <a:endParaRPr lang="en-US" dirty="0"/>
          </a:p>
          <a:p>
            <a:r>
              <a:rPr lang="en-US" u="sng" dirty="0">
                <a:hlinkClick r:id="rId19"/>
              </a:rPr>
              <a:t>http://www.st-teresas.org.uk/Churches_Together.htm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tin-lu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824248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3810000"/>
            <a:ext cx="7848600" cy="1371600"/>
          </a:xfrm>
          <a:prstGeom prst="round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0" y="457200"/>
            <a:ext cx="6096000" cy="838200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was Martin Luther?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86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He </a:t>
            </a:r>
            <a:r>
              <a:rPr lang="en-US" b="1" dirty="0"/>
              <a:t>split from the Catholic Church and began what we call the Protestant Reformation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352800"/>
            <a:ext cx="7848600" cy="144780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Religious </a:t>
            </a:r>
            <a:r>
              <a:rPr lang="en-US" b="1" dirty="0"/>
              <a:t>tension remained high after the Protestant Reformation and many </a:t>
            </a:r>
            <a:r>
              <a:rPr lang="en-US" b="1" dirty="0" smtClean="0"/>
              <a:t>individual </a:t>
            </a:r>
            <a:r>
              <a:rPr lang="en-US" b="1" u="sng" dirty="0" smtClean="0"/>
              <a:t>religious </a:t>
            </a:r>
            <a:r>
              <a:rPr lang="en-US" b="1" u="sng" dirty="0"/>
              <a:t>groups</a:t>
            </a:r>
            <a:r>
              <a:rPr lang="en-US" b="1" dirty="0"/>
              <a:t> formed.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048000"/>
            <a:ext cx="7543800" cy="251460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One </a:t>
            </a:r>
            <a:r>
              <a:rPr lang="en-US" b="1" dirty="0"/>
              <a:t>protestant group called the </a:t>
            </a:r>
            <a:r>
              <a:rPr lang="en-US" b="1" u="sng" dirty="0"/>
              <a:t>Puritans</a:t>
            </a:r>
            <a:r>
              <a:rPr lang="en-US" b="1" dirty="0"/>
              <a:t> wanted to reform, or </a:t>
            </a:r>
            <a:r>
              <a:rPr lang="en-US" b="1" u="sng" dirty="0"/>
              <a:t>purify</a:t>
            </a:r>
            <a:r>
              <a:rPr lang="en-US" b="1" dirty="0"/>
              <a:t>, the Church of England. They believed that the Bible, and not the King, should be the source of religious authority.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0"/>
            <a:ext cx="5181600" cy="1066800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3048000"/>
            <a:ext cx="7924800" cy="2590800"/>
          </a:xfrm>
          <a:prstGeom prst="round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What is a Separatist?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305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The </a:t>
            </a:r>
            <a:r>
              <a:rPr lang="en-US" b="1" dirty="0"/>
              <a:t>most extreme group of Puritans wanted to cut all ties with the Church of England. They became known as </a:t>
            </a:r>
            <a:r>
              <a:rPr lang="en-US" b="1" u="sng" dirty="0"/>
              <a:t>Separatists</a:t>
            </a:r>
            <a:r>
              <a:rPr lang="en-US" b="1" dirty="0"/>
              <a:t>. In response, English leaders began to punish Separatists.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4648200"/>
            <a:ext cx="7696200" cy="1981200"/>
          </a:xfrm>
          <a:prstGeom prst="roundRect">
            <a:avLst/>
          </a:prstGeom>
          <a:solidFill>
            <a:schemeClr val="bg1">
              <a:lumMod val="9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9000" y="381000"/>
            <a:ext cx="2286000" cy="1066800"/>
          </a:xfrm>
          <a:prstGeom prst="ellipse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Pilgrims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950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One </a:t>
            </a:r>
            <a:r>
              <a:rPr lang="en-US" b="1" dirty="0"/>
              <a:t>group of Separatists who faced such treatment became known as the </a:t>
            </a:r>
            <a:r>
              <a:rPr lang="en-US" b="1" u="sng" dirty="0"/>
              <a:t>Pilgrims</a:t>
            </a:r>
            <a:r>
              <a:rPr lang="en-US" b="1" dirty="0"/>
              <a:t>. In 1608 the Pilgrims left England to escape this persecution and moved to the Netherlands.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/>
              <a:t>   Dutch </a:t>
            </a:r>
            <a:r>
              <a:rPr lang="en-US" b="1" dirty="0"/>
              <a:t>officials welcomed the Pilgrims and allowed them to practice their religion freely, but the Pilgrims were afraid that Dutch society was corrupting their children.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3962400"/>
            <a:ext cx="7848600" cy="1752600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The </a:t>
            </a:r>
            <a:r>
              <a:rPr lang="en-US" b="1" dirty="0"/>
              <a:t>Pilgrims decided to leave the Netherlands and return to England to ask for permission to settle in a far off land called </a:t>
            </a:r>
            <a:r>
              <a:rPr lang="en-US" b="1" u="sng" dirty="0"/>
              <a:t>Virginia.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0"/>
            <a:ext cx="7696200" cy="2057400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They </a:t>
            </a:r>
            <a:r>
              <a:rPr lang="en-US" b="1" dirty="0"/>
              <a:t>were given permission and on September 16, 1620, a ship called the </a:t>
            </a:r>
            <a:r>
              <a:rPr lang="en-US" b="1" u="sng" dirty="0"/>
              <a:t>Mayflower</a:t>
            </a:r>
            <a:r>
              <a:rPr lang="en-US" b="1" dirty="0"/>
              <a:t> left England with more than 100 men, women, and children aboard. 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7049</TotalTime>
  <Words>435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Pilgrims</vt:lpstr>
      <vt:lpstr>Who was Martin Luther?</vt:lpstr>
      <vt:lpstr>PowerPoint Presentation</vt:lpstr>
      <vt:lpstr>PowerPoint Presentation</vt:lpstr>
      <vt:lpstr>What is a Separatist?</vt:lpstr>
      <vt:lpstr>Pilgrims</vt:lpstr>
      <vt:lpstr>PowerPoint Presentation</vt:lpstr>
      <vt:lpstr>PowerPoint Presentation</vt:lpstr>
      <vt:lpstr>PowerPoint Presentation</vt:lpstr>
      <vt:lpstr>PowerPoint Presentation</vt:lpstr>
      <vt:lpstr>The Trip Over</vt:lpstr>
      <vt:lpstr>PowerPoint Presentation</vt:lpstr>
      <vt:lpstr>PowerPoint Presentation</vt:lpstr>
      <vt:lpstr>Mayflower Compact</vt:lpstr>
      <vt:lpstr>PowerPoint Presentation</vt:lpstr>
      <vt:lpstr>Mayflower Compact Activity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Pilgrims</dc:title>
  <dc:creator>Tim</dc:creator>
  <cp:lastModifiedBy>Hadley</cp:lastModifiedBy>
  <cp:revision>456</cp:revision>
  <dcterms:created xsi:type="dcterms:W3CDTF">2010-10-03T14:11:18Z</dcterms:created>
  <dcterms:modified xsi:type="dcterms:W3CDTF">2014-11-05T14:58:39Z</dcterms:modified>
</cp:coreProperties>
</file>