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8" r:id="rId5"/>
    <p:sldId id="263" r:id="rId6"/>
    <p:sldId id="259" r:id="rId7"/>
    <p:sldId id="267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FF"/>
    <a:srgbClr val="FFFF00"/>
    <a:srgbClr val="CC00FF"/>
    <a:srgbClr val="00FF00"/>
    <a:srgbClr val="FF0066"/>
    <a:srgbClr val="FFCC00"/>
    <a:srgbClr val="336600"/>
    <a:srgbClr val="47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1ED6-5211-4F49-90AB-AF53F14F175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CA-F4CB-4A8A-A9E5-BAFE658D0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dofthebrave.info/images/colonie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9050"/>
            <a:ext cx="6400800" cy="68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William Penn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Who: </a:t>
            </a:r>
            <a:r>
              <a:rPr lang="en-US" spc="50" dirty="0" smtClean="0">
                <a:ln w="11430"/>
              </a:rPr>
              <a:t>A proprietor of New Jersey colony, and a Quaker.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Where: </a:t>
            </a:r>
            <a:r>
              <a:rPr lang="en-US" spc="50" dirty="0" smtClean="0">
                <a:ln w="11430"/>
              </a:rPr>
              <a:t>Pennsylvania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Really? That Interesting!: </a:t>
            </a:r>
            <a:r>
              <a:rPr lang="en-US" spc="50" dirty="0" smtClean="0">
                <a:ln w="11430"/>
              </a:rPr>
              <a:t>Penn sold land for cheap and promised religious freedom to all Christians.  He named the capital Philadelphia, the City of Brotherly Love.</a:t>
            </a:r>
            <a:endParaRPr lang="en-US" spc="50" dirty="0">
              <a:ln w="1143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424113" cy="290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3771900" cy="26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362620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Colonial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543800" y="0"/>
            <a:ext cx="381000" cy="68580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20574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</a:rPr>
              <a:t>Thomas Hooker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0668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John Winthrop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2004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FF"/>
                </a:solidFill>
              </a:rPr>
              <a:t>Roger Williams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3340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C00FF"/>
                </a:solidFill>
              </a:rPr>
              <a:t>Cecelius</a:t>
            </a:r>
            <a:r>
              <a:rPr lang="en-US" b="1" dirty="0" smtClean="0">
                <a:solidFill>
                  <a:srgbClr val="CC00FF"/>
                </a:solidFill>
              </a:rPr>
              <a:t> Calvert</a:t>
            </a:r>
            <a:endParaRPr lang="en-US" b="1" dirty="0">
              <a:solidFill>
                <a:srgbClr val="CC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2672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William Penn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248400"/>
            <a:ext cx="251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James Oglethorpe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13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590800" y="1219200"/>
            <a:ext cx="1295400" cy="3048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71600" y="2286000"/>
            <a:ext cx="1143000" cy="3048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19200" y="2819400"/>
            <a:ext cx="914400" cy="304800"/>
          </a:xfrm>
          <a:prstGeom prst="round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52400" y="5638800"/>
            <a:ext cx="685800" cy="38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48000" y="1905000"/>
            <a:ext cx="1295400" cy="381000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43200" y="1600200"/>
            <a:ext cx="533400" cy="304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189" y="2967335"/>
            <a:ext cx="8093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Founders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Staple-less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out the scissors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the book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John Winthrop	pg. 104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Thomas Hooker	pg. 105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Roger Williams	pg. 107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Cecilius</a:t>
            </a:r>
            <a:r>
              <a:rPr lang="en-US" dirty="0" smtClean="0"/>
              <a:t> Calvert	pg. 110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William Penn	pg. 113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James Oglethorpe	pg. 114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James Oglethorpe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Who: </a:t>
            </a:r>
            <a:r>
              <a:rPr lang="en-US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rPr>
              <a:t>Granted a charter to start a colony for poor English people and those who’d been jailed for unpaid debts.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Where: </a:t>
            </a:r>
            <a:r>
              <a:rPr lang="en-US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rPr>
              <a:t>Georgia – the shield between South Carolina and Spanish Florida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Really? That Interesting!: </a:t>
            </a:r>
            <a:r>
              <a:rPr lang="en-US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rPr>
              <a:t>Oglethorpe didn’t want big plantations but small farms.  He outlawed slavery and limited size of land grants.  That didn’t last long.</a:t>
            </a:r>
            <a:endParaRPr lang="en-US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5715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57600"/>
            <a:ext cx="2950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John Winthrop</a:t>
            </a:r>
            <a:endParaRPr lang="en-U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Who: </a:t>
            </a:r>
            <a:r>
              <a:rPr lang="en-US" dirty="0" smtClean="0"/>
              <a:t>Colony’s Governor	</a:t>
            </a:r>
          </a:p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Where: </a:t>
            </a:r>
            <a:r>
              <a:rPr lang="en-US" dirty="0" smtClean="0"/>
              <a:t>Massachusetts Bay Colony</a:t>
            </a:r>
          </a:p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Really? That Interesting!: </a:t>
            </a:r>
            <a:r>
              <a:rPr lang="en-US" dirty="0" smtClean="0"/>
              <a:t>Winthrop thought that Mass. Bay Colony should be like a “City on a Hill.”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3095625" cy="41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8299558" cy="686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Thomas Hooker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Who: </a:t>
            </a:r>
            <a:r>
              <a:rPr lang="en-US" dirty="0" smtClean="0"/>
              <a:t>A minister who left Massachusetts 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Where: </a:t>
            </a:r>
            <a:r>
              <a:rPr lang="en-US" dirty="0" smtClean="0"/>
              <a:t>Founded Connecticut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Really? That Interesting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!: </a:t>
            </a:r>
            <a:r>
              <a:rPr lang="en-US" dirty="0" smtClean="0"/>
              <a:t>Drafted the </a:t>
            </a:r>
            <a:r>
              <a:rPr lang="en-US" i="1" dirty="0" smtClean="0"/>
              <a:t>Fundamental Orders of Connecticut</a:t>
            </a:r>
            <a:r>
              <a:rPr lang="en-US" dirty="0" smtClean="0"/>
              <a:t>, which made the colony more democratic.  For example, if a man was not a church member, he could still vote.  Hooker is called, “the father of American democracy.”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452" y="3559428"/>
            <a:ext cx="3339548" cy="32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3429000" cy="22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Roger Williams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Who: </a:t>
            </a:r>
            <a:r>
              <a:rPr lang="en-US" dirty="0" smtClean="0">
                <a:ln w="11430"/>
              </a:rPr>
              <a:t>Didn’t agree with Puritan ideals or the way they took land from the Indians.  He was kicked out of Massachusetts.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Where: </a:t>
            </a:r>
            <a:r>
              <a:rPr lang="en-US" dirty="0" smtClean="0">
                <a:ln w="11430"/>
              </a:rPr>
              <a:t>Providence, Rhode Island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Really? That Interesting!: </a:t>
            </a:r>
            <a:r>
              <a:rPr lang="en-US" dirty="0" smtClean="0">
                <a:ln w="11430"/>
              </a:rPr>
              <a:t>Williams supported the separation of church and politics.  He encouraged religious tolerance and fair treatment of Indians.</a:t>
            </a:r>
            <a:endParaRPr lang="en-US" dirty="0">
              <a:ln w="1143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2590800" cy="329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433772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2705100" cy="22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43959"/>
            <a:ext cx="4876800" cy="37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Who: </a:t>
            </a:r>
            <a:r>
              <a:rPr lang="en-US" dirty="0" smtClean="0"/>
              <a:t>Given a charter to found a new colony from King Charles I as a refuge for English Catholics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Where: </a:t>
            </a:r>
            <a:r>
              <a:rPr lang="en-US" dirty="0" smtClean="0"/>
              <a:t>Maryland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Really? That Interesting!: </a:t>
            </a:r>
            <a:r>
              <a:rPr lang="en-US" dirty="0" smtClean="0">
                <a:ln w="3175">
                  <a:noFill/>
                </a:ln>
              </a:rPr>
              <a:t>Calvert never visited his own colony because it was a proprietor owned.  Baltimore came up with the </a:t>
            </a:r>
            <a:r>
              <a:rPr lang="en-US" i="1" dirty="0" smtClean="0">
                <a:ln w="3175">
                  <a:noFill/>
                </a:ln>
              </a:rPr>
              <a:t>Toleration Act of 1649 </a:t>
            </a:r>
            <a:r>
              <a:rPr lang="en-US" dirty="0" smtClean="0">
                <a:ln w="3175">
                  <a:noFill/>
                </a:ln>
              </a:rPr>
              <a:t>– you can’t take away Christians rights.</a:t>
            </a:r>
            <a:endParaRPr lang="en-US" dirty="0">
              <a:ln w="3175"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cap="all" dirty="0" err="1" smtClean="0">
                <a:ln w="90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Cecelius</a:t>
            </a:r>
            <a:r>
              <a:rPr lang="en-US" sz="7200" b="1" cap="all" dirty="0" smtClean="0">
                <a:ln w="90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Calvert</a:t>
            </a:r>
            <a:endParaRPr lang="en-US" sz="7200" b="1" cap="all" dirty="0">
              <a:ln w="90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50211"/>
            <a:ext cx="3429000" cy="43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95" t="3761" r="13559" b="4732"/>
          <a:stretch>
            <a:fillRect/>
          </a:stretch>
        </p:blipFill>
        <p:spPr bwMode="auto">
          <a:xfrm>
            <a:off x="4029205" y="3124200"/>
            <a:ext cx="511479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724400" cy="180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2264"/>
            <a:ext cx="2438400" cy="33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324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Founders</vt:lpstr>
      <vt:lpstr>PowerPoint Presentation</vt:lpstr>
      <vt:lpstr>Staple-less Book</vt:lpstr>
      <vt:lpstr>James Oglethorpe</vt:lpstr>
      <vt:lpstr>John Winthrop</vt:lpstr>
      <vt:lpstr>Thomas Hooker</vt:lpstr>
      <vt:lpstr>Roger Williams</vt:lpstr>
      <vt:lpstr>Cecelius Calvert</vt:lpstr>
      <vt:lpstr>William Penn</vt:lpstr>
    </vt:vector>
  </TitlesOfParts>
  <Company>PVHS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Founders</dc:title>
  <dc:creator>Henderson</dc:creator>
  <cp:lastModifiedBy>Hemming</cp:lastModifiedBy>
  <cp:revision>744</cp:revision>
  <dcterms:created xsi:type="dcterms:W3CDTF">2010-10-08T14:20:35Z</dcterms:created>
  <dcterms:modified xsi:type="dcterms:W3CDTF">2012-11-15T21:44:48Z</dcterms:modified>
</cp:coreProperties>
</file>